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60" r:id="rId5"/>
    <p:sldId id="262" r:id="rId6"/>
    <p:sldId id="261" r:id="rId7"/>
    <p:sldId id="263" r:id="rId8"/>
    <p:sldId id="259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6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11-14T20:48:25.197" idx="3">
    <p:pos x="10" y="10"/>
    <p:text>Приведем примеры интегрированных заданий.
        Пример 1. Предметная область: окружающий мир и математика.
        Среди животных много рекордсменов. Наш следующий герой – самое крупное наземное животное. Вы догадались, о ком идёт речь? Это наземное животное – африканский слон.
        Слониха весит в 10 раз больше новорожденного слонёнка. Вместе они весят 6600 кг. Найдите вес слонихи и вес слонёнка. На сколько килограммов масса взрослого слона больше массы новорождённого слонёнка?
        Пример 2. Предметные области: литература и математика.
        Реши примеры и прочитай знаменитое выражение Александра Сергеевича Пушкина о сказках.
19+7•80:10 = Ж
(600:5–72) :8 •60 = Р
(52:13+7)•3= З
(90 – 450:9) : 8 • 6 = Т
 (12 – 5) • 8:1 = Е
200: ( ( 21•7 +13) : 40) = Л
81 : (36: 4)+45 = П
( (420 :7• 9 – 50) : 70) • 6 = Ь
 40 • 8:2:5 = Ч
32 – (70•9 – 390) : 60 = О
 (7•4 – 27:3) • 2= А
32 +34+36+38 = И
(60 – 360: 60) : 2= Э
7•15 + 7• 85 = С
 (704:704 + 0 • 51) :1= М
 18• (6•8–12•4) = Я
5000:100:25 + 18= К
4•56•25 = Д
        Пример 3. Предметная область: математика и литературное чтение, изобразительное искусство. УМК «Планета знаний» Авторы: М.И.Башмаков,                 М.Г. Нефедова 2 класс, 1 часть стр. 5. №5. Загадки про цифры и числа
        А) Сколько людей одного не ждут? 7
        Б) С цифрой … на медной бляшке, В синей форменной рубашке (С. Маршак «Почта») пять
        В) Какое число в названии этой картины? (изображена картина И.А. Айвазовского «Девятый вал»)
        Пример 4. Предметная область: математика и литературное чтение. УМК «Планета знаний» 3 класс, 1 часть. стр. 54, №9.
        Когда родился Михаил Юрьевич Лермонтов, Пушкину было 15 лет. В год смерти Пушкина (1837) Лермонтов написал прославившее его стихотворение «На смерть поэта». Сколько лет исполнилось Лермонтову в тот год?
        Год рождения Пушкина – 1799, Лермонтову было 38
        Пример 5.  Предметная область: математика и изобразительное искусство.
        На выставке было 15 картин. Из них 7 картин Айвазовского, 4 картины Шишкина и столько же картин Левитана. Сколько всего картин художников- пейзажистов было представлено на выставке?
        Пример 6. Предметная область: математика и литературное чтение.
        У Коли очень изобретательная мама: каждый день, прежде чем играть в любимые игры, мальчик должен забрать их из сейфа, пароль которого он может узнать с помощью своих знаний. Так и в этот раз, Коля откроет сейф, если решит правильно все примеры и расположит их ответы в порядке возрастания. Помоги Коле открыть сейф.
1) 294: (количество букв в фамилии поэта, написавшего стихотворение «Черемуха» = Есенин = 49
2) 649: (количество букв в фамилии автора рассказа «Растрепанный воробей» Паустовский = 59
3) 333: (количество букв в фамилии автора поэтического произведения «Странное дело») = Сеф 111
4) 896: (количество букв в фамилии автора произведения «Капалуха» = Астафьев 112
5) 336: (количество букв в фамилии автора произведения «Золотые слова») = Зощенко 48
6) 35· (количество букв в фамилии автора рассказа «Федина задача» = носов 7
7, 48, 49, 59, 111, 112
Формируемые познавательные УУД: сериация объектов по выделенным признакам
        Пример 7. Предметная область: математика и русский язык.
Формируемые познавательные УУД: моделирование
        Какое слово зашифровано? Каждое число в ответе соответствует порядковому номеру буквы в алфавите.
94 – 77 =         82 – 66 =             35 : 7 =              27 – 14 =           12: 2 =                88:11 =
105: 105 =          12+15=            2*3 =                 93 – 87 =
        Пример 8. Предметная область: математика и изобразительное искусство.
        На прошлых выходных Миша с папой ходили по картинной галерее, где были картины самых разных времен. И, проходя мимо картин эпохи Ренессанса, они наткнулись на картины Леонардо да Винчи. Тогда Миша задал интересный вопрос: «Папа, а сколько лет этим картинам?». Папе стало тоже очень интересно, и они отправились к экскурсоводу. Он, увидев мальчика, сказал: «Если тебе действительно интересно, предлагаю самому узнать ответ!», и дал ему буклет, на котором были написаны различные примеры, решив которые, Миша узнает, сколько лет назад были написаны эти старые, но всегда актуальные и завораживающие картины. Помоги Мише узнать, сколько лет картинам Леонардо да Винчи. Расположи эти картины в его альбоме от самой «старой» до самой «молодой».
1. «Благовещение»: 30•2•9+1=
2. «Тайная вечеря»: (50•5 + 9)• 2=
3. «Мона Лиза»: 73•7 =
4. «Мадонна Бенуа»: 67•4•2=</p:text>
    <p:extLst>
      <p:ext uri="{C676402C-5697-4E1C-873F-D02D1690AC5C}">
        <p15:threadingInfo xmlns:p15="http://schemas.microsoft.com/office/powerpoint/2012/main" timeZoneBias="-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C454E6-9118-4287-9B00-3BEBF26AF887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12436-675D-4D32-AE5D-384E564B0F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262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12436-675D-4D32-AE5D-384E564B0F76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59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901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7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656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8748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6293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959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217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0356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638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648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592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488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630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004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863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267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111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EE937B1E-D00A-4F9B-8C15-00384CD88331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B08F183C-594A-4854-BD0C-32E7FE581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954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Подготовьте учащихся с интеллектуальными нарушениями к самостоятельной жизни: задания и конспект интегрированного урока 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79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255872"/>
            <a:ext cx="8825659" cy="39539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ПРИМЕР. Темы интегрированных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уроков русского языка 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5-й класс: адрес на открытке и конверте, поздравительная открытка,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родителям;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6-й класс: письмо товарищу, заметка в стенгазету, объявление;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7-й класс: заметка в стенгазету, объявление, заявление, телеграмма,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бланков по платежам за коммунальные услуги;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8-й класс: заметка, заявление, автобиография, анкета, доверенность,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расписка;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9-й класс: стандартные деловые бумаги, связанные с устройством на работу; автобиография, доверенность, расписка.</a:t>
            </a:r>
          </a:p>
        </p:txBody>
      </p:sp>
    </p:spTree>
    <p:extLst>
      <p:ext uri="{BB962C8B-B14F-4D97-AF65-F5344CB8AC3E}">
        <p14:creationId xmlns:p14="http://schemas.microsoft.com/office/powerpoint/2010/main" val="27603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3759" y="2404533"/>
            <a:ext cx="8643802" cy="258515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smtClean="0"/>
              <a:t>	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Образцы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деловых бумаг находятся в тетрадях по развитию речи или в тетрадях по социально-бытовой ориентировке, которые для некоторых учащихся становятся настоящими справочниками в их самостоятельной жизни</a:t>
            </a:r>
          </a:p>
        </p:txBody>
      </p:sp>
    </p:spTree>
    <p:extLst>
      <p:ext uri="{BB962C8B-B14F-4D97-AF65-F5344CB8AC3E}">
        <p14:creationId xmlns:p14="http://schemas.microsoft.com/office/powerpoint/2010/main" val="327162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4.Как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интегрировать чтение и социально-бытовую ориентировку.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уроках социально-бытовой ориентировки есть темы о культуре поведения. Педагог учит школьников правилам этикета: поведению в общественных местах, в гостях, рассказывает, как правильно общаться юноше и девушке, о правилах общежития. Эти вопросы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поднимаются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чтения и внеклассного чтения, когда школьники изучают произведения на нравственные темы. Например, в 5-м классе раздел учебника чтения называется «Спешите делать добро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43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Как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интегрировать русский язык и чтение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с интеллектуальными нарушениями примитивна, недостаточно точна. Ученики не понимают абстрактные понятия и не употребляют их в речи. Они редко используют наречия, глаголы с приставками, союзы, особенно подчинительные, предлоги, «избегают» употреблять имена прилагательные, но зато часто повторяют слова: он, она, тут, там, вот и т. д. Поэтому особое внимание учитель уделяет словарной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работе, работе с синонимами, антонимами.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582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6.Как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интегрировать чтение, музыку и изобразительное искусство.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интегрированных уроков чтения, музыки и изобразительного искусства: всестороннее развитие личности; формирование эстетической культуры; воспитание эмоциональной восприимчивости к произведениям искусства; формирование адекватного восприятия поэтических и музыкальных произведений, произведений живописи; развитие способности ориентироваться в произведениях искусства; воспитание способности самостоятельно осмыслить и обобщить явления действительности и произведения искусства.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привлекает на урок произведения живописи известных художников и помогает школьникам зримо представить себе персонажи сказок, рассказов, природу, учит видеть прекрасное вокруг себя.</a:t>
            </a:r>
          </a:p>
        </p:txBody>
      </p:sp>
    </p:spTree>
    <p:extLst>
      <p:ext uri="{BB962C8B-B14F-4D97-AF65-F5344CB8AC3E}">
        <p14:creationId xmlns:p14="http://schemas.microsoft.com/office/powerpoint/2010/main" val="32030569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0844" y="2122311"/>
            <a:ext cx="9009769" cy="389748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чтения создает теплую эмоциональную атмосферу,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стимулирует мыслительную деятельность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позволяет: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развивать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устную и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письменную речь учеников;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развивать изобразительные и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музыкальные умения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навыки;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систематизировать знания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развивать эстетическое воспитание, воображение, внимание,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память, мышление учащихся</a:t>
            </a:r>
          </a:p>
        </p:txBody>
      </p:sp>
    </p:spTree>
    <p:extLst>
      <p:ext uri="{BB962C8B-B14F-4D97-AF65-F5344CB8AC3E}">
        <p14:creationId xmlns:p14="http://schemas.microsoft.com/office/powerpoint/2010/main" val="181784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7. Интегрированные </a:t>
            </a:r>
            <a:r>
              <a:rPr lang="ru-RU" b="1" dirty="0"/>
              <a:t>задания.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составляющая интегрированного урока – интегрированные задания. Интегрированные задания – это задания, в которых объединяются в блок несколько предметов.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833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форма воплощения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межпредметных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связей на качественно новой ступени, способ мотивировать к применению учебных навыков в повседневной жизни </a:t>
            </a:r>
          </a:p>
        </p:txBody>
      </p:sp>
    </p:spTree>
    <p:extLst>
      <p:ext uri="{BB962C8B-B14F-4D97-AF65-F5344CB8AC3E}">
        <p14:creationId xmlns:p14="http://schemas.microsoft.com/office/powerpoint/2010/main" val="350282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 smtClean="0"/>
              <a:t>	Ученик </a:t>
            </a:r>
            <a:r>
              <a:rPr lang="ru-RU" sz="2000" b="1" i="1" dirty="0"/>
              <a:t>с интеллектуальными нарушениями не в состоянии сам выделить, освоить и усвоить социальные структуры, которые позволят комфортно существовать в социальной среде. </a:t>
            </a:r>
            <a:endParaRPr lang="ru-RU" sz="2000" b="1" i="1" dirty="0" smtClean="0"/>
          </a:p>
          <a:p>
            <a:pPr marL="0" indent="0">
              <a:buNone/>
            </a:pPr>
            <a:r>
              <a:rPr lang="ru-RU" sz="2000" b="1" i="1" dirty="0"/>
              <a:t>	</a:t>
            </a:r>
            <a:r>
              <a:rPr lang="ru-RU" sz="2000" b="1" i="1" dirty="0" smtClean="0"/>
              <a:t>Поэтому </a:t>
            </a:r>
            <a:r>
              <a:rPr lang="ru-RU" sz="2000" b="1" i="1" dirty="0"/>
              <a:t>учителя проводят интегрированные уроки</a:t>
            </a:r>
            <a:r>
              <a:rPr lang="ru-RU" sz="2000" b="1" i="1" dirty="0" smtClean="0"/>
              <a:t>, использует фрагменты интеграции </a:t>
            </a:r>
            <a:r>
              <a:rPr lang="ru-RU" sz="2000" b="1" i="1" dirty="0"/>
              <a:t>чтобы совершенствовать систему </a:t>
            </a:r>
            <a:r>
              <a:rPr lang="ru-RU" sz="2000" b="1" i="1" dirty="0" err="1"/>
              <a:t>межпредметных</a:t>
            </a:r>
            <a:r>
              <a:rPr lang="ru-RU" sz="2000" b="1" i="1" dirty="0"/>
              <a:t> связей и предоставить возможность ученикам освоить материал с учетом жизненной необходимости и практической значимости. </a:t>
            </a:r>
          </a:p>
        </p:txBody>
      </p:sp>
    </p:spTree>
    <p:extLst>
      <p:ext uri="{BB962C8B-B14F-4D97-AF65-F5344CB8AC3E}">
        <p14:creationId xmlns:p14="http://schemas.microsoft.com/office/powerpoint/2010/main" val="37133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Какую роль играет интеграция знаний в обучении школьников с интеллектуальными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нарушениями.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Чем отличается интегрированный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Как интегрировать русский язык и социально-бытовую ориентировку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интегрировать чтение и социально-бытовую ориентировку.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Как интегрировать русский язык и чтение.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интегрировать чтение, музыку и изобразительное искусство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Интегрированные задания.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50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1.Какую роль играет интеграция знаний в обучении школьников с интеллектуальными нарушениями.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2420056"/>
          </a:xfrm>
        </p:spPr>
        <p:txBody>
          <a:bodyPr>
            <a:normAutofit/>
          </a:bodyPr>
          <a:lstStyle/>
          <a:p>
            <a:pPr marL="0" lvl="0" indent="0">
              <a:buClr>
                <a:srgbClr val="B31166"/>
              </a:buClr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учит школьника с интеллектуальными нарушениями представлять мир как единое целое, в котором все элементы взаимосвязаны. Но интеграция не заменяет обучение классическим учебным предметам, она лишь соединяет знания в единую систему</a:t>
            </a:r>
            <a:r>
              <a:rPr lang="ru-RU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25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0889" y="2156178"/>
            <a:ext cx="9720970" cy="4145845"/>
          </a:xfrm>
        </p:spPr>
        <p:txBody>
          <a:bodyPr>
            <a:normAutofit fontScale="92500" lnSpcReduction="10000"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r>
              <a:rPr lang="ru-RU" sz="17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Следует </a:t>
            </a: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иметь в виду, что и для интеграции в начальном обучении существуют как благоприятные, так и неблагоприятные факторы.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r>
              <a:rPr lang="ru-RU" sz="1700" i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Негативные факторы: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неготовность системы образования строить интегрированный курс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слабая материальная и техническая база школы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отсутствие системы интегрированного обучения на всех ступенях школьного образования.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r>
              <a:rPr lang="ru-RU" sz="1700" i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Благоприятные факторы: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интегрированные </a:t>
            </a:r>
            <a:r>
              <a:rPr lang="ru-RU" sz="17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уроки </a:t>
            </a: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начальной школе постепенно вытесняют отдельные предметы, тем самым, уменьшая их число и предупреждая перегрузку обучающихся.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способствует развитию научного стиля мышления обучающихся;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формирует комплексный подход к учебным предметам;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повышает и развивает интерес обучающихся к предметам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расширяет кругозор обучающихся,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помогает более глубокому осознанию и усвоению программного материала.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721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Чем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отличается интегрированный урок.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отличает общая цель и специальное содержание, которое объединяет несколько учебных предметов. Если нет специального содержания и специальной организации, то урок распадается на два отдельных урока.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интегрированного урока учитель формулирует так, чтобы более глубоко проникнуть в суть изучаемой темы, повысить интерес учащихся к предметам, научить синтезированному восприятию вопросов, экономить учебное время. </a:t>
            </a:r>
          </a:p>
        </p:txBody>
      </p:sp>
    </p:spTree>
    <p:extLst>
      <p:ext uri="{BB962C8B-B14F-4D97-AF65-F5344CB8AC3E}">
        <p14:creationId xmlns:p14="http://schemas.microsoft.com/office/powerpoint/2010/main" val="206572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(урок чтения и СБО в 5 классе)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«СПЕШИТЕ ДЕЛАТЬ ДОБРЫЕ ДЕЛА»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 Образовательная: развивать коммуникативные умения учащихся.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Воспитательные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 обучающихся понимание необходимости быть вежливыми, воспитанными людьми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познакомить учащихся с этикетом общения (приветствие, прощание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совершенствовать культуру общения со взрослыми и сверстниками.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Коррекционная: активизировать мышление и речь учащихся.</a:t>
            </a:r>
          </a:p>
        </p:txBody>
      </p:sp>
    </p:spTree>
    <p:extLst>
      <p:ext uri="{BB962C8B-B14F-4D97-AF65-F5344CB8AC3E}">
        <p14:creationId xmlns:p14="http://schemas.microsoft.com/office/powerpoint/2010/main" val="236384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/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интегрированные уроки формируют у обучающихся с интеллектуальными нарушениями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общеучебные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умения, обогащают устную и письменную речь, развивают эстетический вкус, умение понимать и ценить произведения искусства.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форма воплощения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связей на качественно новой ступени, способ мотивировать к применению учебных навыков в повседневной жизни</a:t>
            </a:r>
          </a:p>
        </p:txBody>
      </p:sp>
    </p:spTree>
    <p:extLst>
      <p:ext uri="{BB962C8B-B14F-4D97-AF65-F5344CB8AC3E}">
        <p14:creationId xmlns:p14="http://schemas.microsoft.com/office/powerpoint/2010/main" val="70006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Как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интегрировать русский язык и социально-бытовую ориентировку.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 читать и записывать справочную информацию. Учитель русского языка и учитель социально-бытовой ориентировки предлагают учащимся прочитать инструкции, справочную литературу, записать рецепт, составить памятку, список покупок, перечень дел на день, список вещей, которые нужно сдать в химчистку.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Научите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составлять деловые бумаги. Необходимость составлять деловые бумаги возникает у учащихся сразу же, как только они закончат школу. В самостоятельной жизни им требуется умение писать заявление, автобиографию, доверенности, расписки, адреса на почтовых конвертах, письма, поздравительные открытки, заполнять бланки телеграмм, оформлять коммунальные платежи. </a:t>
            </a:r>
          </a:p>
        </p:txBody>
      </p:sp>
    </p:spTree>
    <p:extLst>
      <p:ext uri="{BB962C8B-B14F-4D97-AF65-F5344CB8AC3E}">
        <p14:creationId xmlns:p14="http://schemas.microsoft.com/office/powerpoint/2010/main" val="66104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235</TotalTime>
  <Words>312</Words>
  <Application>Microsoft Office PowerPoint</Application>
  <PresentationFormat>Широкоэкранный</PresentationFormat>
  <Paragraphs>70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Century Gothic</vt:lpstr>
      <vt:lpstr>Times New Roman</vt:lpstr>
      <vt:lpstr>Wingdings 3</vt:lpstr>
      <vt:lpstr>Ион (конференц-зал)</vt:lpstr>
      <vt:lpstr>Подготовьте учащихся с интеллектуальными нарушениями к самостоятельной жизни: задания и конспект интегрированного урока </vt:lpstr>
      <vt:lpstr>Презентация PowerPoint</vt:lpstr>
      <vt:lpstr>План</vt:lpstr>
      <vt:lpstr>1.Какую роль играет интеграция знаний в обучении школьников с интеллектуальными нарушениями. </vt:lpstr>
      <vt:lpstr>Презентация PowerPoint</vt:lpstr>
      <vt:lpstr>2. Чем отличается интегрированный урок. </vt:lpstr>
      <vt:lpstr>Презентация PowerPoint</vt:lpstr>
      <vt:lpstr>Презентация PowerPoint</vt:lpstr>
      <vt:lpstr>3. Как интегрировать русский язык и социально-бытовую ориентировку.</vt:lpstr>
      <vt:lpstr>Презентация PowerPoint</vt:lpstr>
      <vt:lpstr>Презентация PowerPoint</vt:lpstr>
      <vt:lpstr>4.Как интегрировать чтение и социально-бытовую ориентировку.</vt:lpstr>
      <vt:lpstr>5. Как интегрировать русский язык и чтение</vt:lpstr>
      <vt:lpstr>6.Как интегрировать чтение, музыку и изобразительное искусство. </vt:lpstr>
      <vt:lpstr>Презентация PowerPoint</vt:lpstr>
      <vt:lpstr>7. Интегрированные задания.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Подготовьте учащихся с интеллектуальными нарушениями к самостоятельной жизни: задания и конспект интегрированного урока</dc:title>
  <dc:creator>Admin</dc:creator>
  <cp:lastModifiedBy>Admin</cp:lastModifiedBy>
  <cp:revision>21</cp:revision>
  <dcterms:created xsi:type="dcterms:W3CDTF">2022-11-13T12:46:10Z</dcterms:created>
  <dcterms:modified xsi:type="dcterms:W3CDTF">2022-11-16T08:54:12Z</dcterms:modified>
</cp:coreProperties>
</file>