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FF15"/>
    <a:srgbClr val="FCEE9D"/>
    <a:srgbClr val="0688C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/>
    <p:restoredTop sz="9460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687388" y="685800"/>
            <a:ext cx="7769225" cy="5486400"/>
          </a:xfrm>
          <a:prstGeom prst="rect">
            <a:avLst/>
          </a:prstGeom>
          <a:solidFill>
            <a:srgbClr val="FCEE9D"/>
          </a:solidFill>
          <a:ln w="508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914400" y="914400"/>
            <a:ext cx="7313613" cy="50276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Picture 12" descr="kindergarten_diplo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2863"/>
            <a:ext cx="9134475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362200" y="1295400"/>
            <a:ext cx="4419600" cy="990600"/>
          </a:xfrm>
        </p:spPr>
        <p:txBody>
          <a:bodyPr/>
          <a:lstStyle>
            <a:lvl1pPr algn="ctr">
              <a:defRPr sz="3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62200"/>
            <a:ext cx="6400800" cy="838200"/>
          </a:xfrm>
        </p:spPr>
        <p:txBody>
          <a:bodyPr wrap="none"/>
          <a:lstStyle>
            <a:lvl1pPr marL="0" indent="0" algn="ctr">
              <a:buFontTx/>
              <a:buNone/>
              <a:defRPr sz="46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24600" y="990600"/>
            <a:ext cx="1752600" cy="4876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990600"/>
            <a:ext cx="5105400" cy="4876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209800"/>
            <a:ext cx="3429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3429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687388" y="685800"/>
            <a:ext cx="7769225" cy="5486400"/>
          </a:xfrm>
          <a:prstGeom prst="rect">
            <a:avLst/>
          </a:prstGeom>
          <a:solidFill>
            <a:srgbClr val="FCEE9D"/>
          </a:solidFill>
          <a:ln w="508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914400" y="914400"/>
            <a:ext cx="7313613" cy="50276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028" name="Picture 14" descr="kindergarten_diplom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42863"/>
            <a:ext cx="9134475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990600"/>
            <a:ext cx="701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209800"/>
            <a:ext cx="7010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42976" y="1412776"/>
            <a:ext cx="68580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Федеральные государственные образовательные стандарты</a:t>
            </a:r>
            <a:endParaRPr kumimoji="0" lang="en-US" sz="4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дошкольного </a:t>
            </a:r>
            <a:r>
              <a:rPr kumimoji="0" lang="ru-RU" sz="4000" b="1" i="0" u="none" strike="noStrike" spc="50" normalizeH="0" baseline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образования</a:t>
            </a:r>
            <a:r>
              <a:rPr kumimoji="0" lang="ru-RU" sz="4000" b="1" i="0" u="none" strike="noStrike" spc="50" normalizeH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endParaRPr kumimoji="0" lang="ru-RU" sz="4000" b="1" i="0" u="none" strike="noStrike" spc="50" normalizeH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ФГОС</a:t>
            </a:r>
            <a:endParaRPr kumimoji="0" lang="ru-RU" sz="4000" b="1" i="0" u="none" strike="noStrike" spc="50" normalizeH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15616" y="1186807"/>
            <a:ext cx="69127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обеспечение государством равенства возможностей для каждого ребёнка в получении качественного дошкольного образования;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сохранение единства образовательного пространства Российской Федерации относительно уровня дошкольного образования.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59632" y="879827"/>
            <a:ext cx="662473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адачи 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охраны и укрепления физического и психического здоровья детей;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сохранения и поддержки индивидуальности ребёнка;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формирования общей культуры воспитанников;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обеспечения вариативности и разнообразия содержания образовательных программ с учётом образовательных потребностей и способностей воспитанников;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формирования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среды, соответствующей возрастным и индивидуальным особенностям детей;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обеспечения равных возможностей полноценного развития каждого ребёнка в период дошкольного детства 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обеспечения преемственности основных образовательных программ дошкольного и начального общего образования;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определения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0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59632" y="980728"/>
            <a:ext cx="6912768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принципы: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поддержки разнообразия детства; 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сохранения уникальности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самоценности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дошкольника; 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полноценного проживания ребёнком всех этапов дошкольного детства; 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создания благоприятной социальной ситуации развития каждого ребёнка в соответствии с его возрастными и индивидуальными особенностями и склонностями; 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содействия и сотрудничества детей и взрослых в процессе развития детей и их взаимодействия с людьми, культурой и окружающим миром; 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приобщения детей 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формирования познавательных интересов и познавательных действий ребёнка через его включение в различные виды деятельности;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● учёта этнокультурной и социальной ситуации развития детей.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5FF15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70" decel="1000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770" decel="1000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2" dur="770" fill="hold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70" decel="100000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770" decel="100000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0" dur="770" fill="hold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000"/>
                            </p:stCondLst>
                            <p:childTnLst>
                              <p:par>
                                <p:cTn id="7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70" decel="100000"/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770" decel="100000"/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0" dur="770" fill="hold"/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2" dur="770" fill="hold"/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03648" y="1557953"/>
            <a:ext cx="648072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образовательной программе дошкольного образования 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к структуре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условиям реализации , в том числе кадровым, финансовым, материально-техническим.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 результатам освоения 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59632" y="909301"/>
            <a:ext cx="684076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Портрет»: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любящий свой народ, свой край и свою Родину;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уважающий и принимающий ценности семьи и общества;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любознательный , активно и заинтересованно познающий мир;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владеющий основами умения учиться, способный  к организации собственной деятельности;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готовый самостоятельно действовать и отвечать за свои поступки перед семьей и обществом;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доброжелательный, умеющий слушать и слышать собеседника, обосновывать свою позицию, высказывать свое мнение;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выполняющий правила здорового и безопасного для себя и для окружающих образа жизни.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12474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здорового образа  жизни 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3" name="Picture 4" descr="F:\Фото Надя конкурс\SAM_1289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3231604" cy="220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F:\Фото Надя конкурс\SAM_1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3210644" cy="215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F:\Фото Надя конкурс\SAM_1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861048"/>
            <a:ext cx="3240360" cy="217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F:\Фото Надя конкурс\SAM_27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861048"/>
            <a:ext cx="3168352" cy="218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27584" y="1237984"/>
            <a:ext cx="856895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Образовательные области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571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571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i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571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коммуникативно-личностное развитие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познавательно-речевое развитие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художественно-эстетическое развитие.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571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физическое развитие.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259632" y="1088738"/>
            <a:ext cx="66967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Социализация:</a:t>
            </a:r>
            <a:endParaRPr kumimoji="0" lang="en-US" sz="3200" b="1" i="1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400" dirty="0" smtClean="0">
              <a:solidFill>
                <a:srgbClr val="00008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800" dirty="0" smtClean="0">
                <a:solidFill>
                  <a:srgbClr val="00008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предметно-пространственная</a:t>
            </a:r>
            <a:r>
              <a:rPr lang="en-US" sz="2800" dirty="0" smtClean="0">
                <a:solidFill>
                  <a:srgbClr val="00008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развивающая образовательная среда;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характер взаимодействия со взрослыми;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характер взаимодействия с другими детьми;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● система отношений ребёнка к миру, к другим людям, к себе самому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0113047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10113047</Template>
  <TotalTime>50</TotalTime>
  <Words>449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10113047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Manager/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 детского сада</dc:title>
  <dc:subject/>
  <dc:creator>Admin</dc:creator>
  <cp:keywords/>
  <dc:description/>
  <cp:lastModifiedBy>XTreme</cp:lastModifiedBy>
  <cp:revision>8</cp:revision>
  <dcterms:created xsi:type="dcterms:W3CDTF">2013-12-07T15:51:40Z</dcterms:created>
  <dcterms:modified xsi:type="dcterms:W3CDTF">2015-01-22T06:45:49Z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TC101130471049</vt:lpwstr>
  </property>
</Properties>
</file>