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layout13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colors16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7" r:id="rId4"/>
    <p:sldId id="268" r:id="rId5"/>
    <p:sldId id="259" r:id="rId6"/>
    <p:sldId id="270" r:id="rId7"/>
    <p:sldId id="271" r:id="rId8"/>
    <p:sldId id="272" r:id="rId9"/>
    <p:sldId id="273" r:id="rId10"/>
    <p:sldId id="274" r:id="rId11"/>
    <p:sldId id="296" r:id="rId12"/>
    <p:sldId id="277" r:id="rId13"/>
    <p:sldId id="294" r:id="rId14"/>
    <p:sldId id="295" r:id="rId15"/>
    <p:sldId id="282" r:id="rId16"/>
    <p:sldId id="283" r:id="rId17"/>
    <p:sldId id="284" r:id="rId18"/>
    <p:sldId id="286" r:id="rId19"/>
    <p:sldId id="299" r:id="rId20"/>
    <p:sldId id="298" r:id="rId21"/>
    <p:sldId id="300" r:id="rId22"/>
    <p:sldId id="302" r:id="rId23"/>
    <p:sldId id="301" r:id="rId24"/>
    <p:sldId id="303" r:id="rId25"/>
    <p:sldId id="297" r:id="rId26"/>
    <p:sldId id="304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54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C6DB0B-6701-4122-997A-45DFDD0C67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46D49D-43E5-45E5-9F57-B4D636A6E9C1}">
      <dgm:prSet phldrT="[Текст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kumimoji="0" lang="ru-RU" alt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  <a:cs typeface="+mn-cs"/>
            </a:rPr>
            <a:t>Основные</a:t>
          </a:r>
          <a:r>
            <a:rPr lang="ru-RU" altLang="ru-RU" sz="2000" b="1" kern="1200" dirty="0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Calibri" pitchFamily="34" charset="0"/>
            </a:rPr>
            <a:t> </a:t>
          </a:r>
          <a:r>
            <a:rPr kumimoji="0" lang="ru-RU" alt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  <a:cs typeface="+mn-cs"/>
            </a:rPr>
            <a:t>технологические решения:</a:t>
          </a:r>
        </a:p>
      </dgm:t>
    </dgm:pt>
    <dgm:pt modelId="{1FFF7264-9BD2-45D2-AE47-900CB964FD22}" type="parTrans" cxnId="{7F6E6DD6-7A5A-487E-9900-515B919516D2}">
      <dgm:prSet/>
      <dgm:spPr/>
      <dgm:t>
        <a:bodyPr/>
        <a:lstStyle/>
        <a:p>
          <a:endParaRPr lang="ru-RU"/>
        </a:p>
      </dgm:t>
    </dgm:pt>
    <dgm:pt modelId="{946D5617-8399-488B-9081-0F820762DDC1}" type="sibTrans" cxnId="{7F6E6DD6-7A5A-487E-9900-515B919516D2}">
      <dgm:prSet/>
      <dgm:spPr/>
      <dgm:t>
        <a:bodyPr/>
        <a:lstStyle/>
        <a:p>
          <a:endParaRPr lang="ru-RU"/>
        </a:p>
      </dgm:t>
    </dgm:pt>
    <dgm:pt modelId="{16104359-FBD0-47D8-A57D-F3672942BEF1}" type="pres">
      <dgm:prSet presAssocID="{BFC6DB0B-6701-4122-997A-45DFDD0C67B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4730DE8-EE78-40D3-9197-91096F48C31E}" type="pres">
      <dgm:prSet presAssocID="{9546D49D-43E5-45E5-9F57-B4D636A6E9C1}" presName="parentText" presStyleLbl="node1" presStyleIdx="0" presStyleCnt="1" custLinFactNeighborX="-10743" custLinFactNeighborY="-32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4E3644D-8B22-46BC-BF37-89E8C0A33536}" type="presOf" srcId="{9546D49D-43E5-45E5-9F57-B4D636A6E9C1}" destId="{44730DE8-EE78-40D3-9197-91096F48C31E}" srcOrd="0" destOrd="0" presId="urn:microsoft.com/office/officeart/2005/8/layout/vList2"/>
    <dgm:cxn modelId="{7F6E6DD6-7A5A-487E-9900-515B919516D2}" srcId="{BFC6DB0B-6701-4122-997A-45DFDD0C67B8}" destId="{9546D49D-43E5-45E5-9F57-B4D636A6E9C1}" srcOrd="0" destOrd="0" parTransId="{1FFF7264-9BD2-45D2-AE47-900CB964FD22}" sibTransId="{946D5617-8399-488B-9081-0F820762DDC1}"/>
    <dgm:cxn modelId="{9D0CEEF9-0CB2-4E95-BDAF-8DF1E5C4BD06}" type="presOf" srcId="{BFC6DB0B-6701-4122-997A-45DFDD0C67B8}" destId="{16104359-FBD0-47D8-A57D-F3672942BEF1}" srcOrd="0" destOrd="0" presId="urn:microsoft.com/office/officeart/2005/8/layout/vList2"/>
    <dgm:cxn modelId="{9E9A138F-B533-45A1-BDF9-1683973FBF94}" type="presParOf" srcId="{16104359-FBD0-47D8-A57D-F3672942BEF1}" destId="{44730DE8-EE78-40D3-9197-91096F48C31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150501E-42A2-496F-8BA4-6A75717728B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CFC4E16-D5A6-47B7-A638-9A5635A9916F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 smtClean="0">
              <a:solidFill>
                <a:schemeClr val="bg1">
                  <a:lumMod val="50000"/>
                </a:schemeClr>
              </a:solidFill>
            </a:rPr>
            <a:t>I.</a:t>
          </a:r>
          <a:r>
            <a:rPr lang="ru-RU" dirty="0" smtClean="0">
              <a:solidFill>
                <a:schemeClr val="bg1">
                  <a:lumMod val="50000"/>
                </a:schemeClr>
              </a:solidFill>
            </a:rPr>
            <a:t>Техническая подготовка</a:t>
          </a:r>
        </a:p>
      </dgm:t>
    </dgm:pt>
    <dgm:pt modelId="{6B663F01-23B1-41CF-919A-E6918E3FEE2D}" type="parTrans" cxnId="{F060E63D-9F97-4059-9BA5-CFE59AF162C7}">
      <dgm:prSet/>
      <dgm:spPr/>
      <dgm:t>
        <a:bodyPr/>
        <a:lstStyle/>
        <a:p>
          <a:endParaRPr lang="ru-RU"/>
        </a:p>
      </dgm:t>
    </dgm:pt>
    <dgm:pt modelId="{045590DC-0BBC-4D1B-84DA-41A8842D9D89}" type="sibTrans" cxnId="{F060E63D-9F97-4059-9BA5-CFE59AF162C7}">
      <dgm:prSet/>
      <dgm:spPr/>
      <dgm:t>
        <a:bodyPr/>
        <a:lstStyle/>
        <a:p>
          <a:endParaRPr lang="ru-RU"/>
        </a:p>
      </dgm:t>
    </dgm:pt>
    <dgm:pt modelId="{0BCF2590-E737-45F5-8B17-1D7E57C10ACA}">
      <dgm:prSet phldrT="[Текст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II.</a:t>
          </a:r>
          <a:r>
            <a:rPr lang="ru-RU" dirty="0" smtClean="0">
              <a:solidFill>
                <a:schemeClr val="bg1"/>
              </a:solidFill>
            </a:rPr>
            <a:t>Контроль технической готовности</a:t>
          </a:r>
          <a:endParaRPr lang="ru-RU" dirty="0">
            <a:solidFill>
              <a:schemeClr val="bg1"/>
            </a:solidFill>
          </a:endParaRPr>
        </a:p>
      </dgm:t>
    </dgm:pt>
    <dgm:pt modelId="{DC6028DB-46A4-4F0B-92B4-515E66431846}" type="parTrans" cxnId="{06B624EE-A896-4E95-B9CE-E79F4EF39FD4}">
      <dgm:prSet/>
      <dgm:spPr/>
      <dgm:t>
        <a:bodyPr/>
        <a:lstStyle/>
        <a:p>
          <a:endParaRPr lang="ru-RU"/>
        </a:p>
      </dgm:t>
    </dgm:pt>
    <dgm:pt modelId="{70491C54-E9A9-463F-84BE-1D73E43BCF17}" type="sibTrans" cxnId="{06B624EE-A896-4E95-B9CE-E79F4EF39FD4}">
      <dgm:prSet/>
      <dgm:spPr/>
      <dgm:t>
        <a:bodyPr/>
        <a:lstStyle/>
        <a:p>
          <a:endParaRPr lang="ru-RU"/>
        </a:p>
      </dgm:t>
    </dgm:pt>
    <dgm:pt modelId="{BD9A0D7A-37E8-4EAB-A30E-E5A0B02993A1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 smtClean="0">
              <a:solidFill>
                <a:schemeClr val="bg1">
                  <a:lumMod val="50000"/>
                </a:schemeClr>
              </a:solidFill>
            </a:rPr>
            <a:t>III. </a:t>
          </a:r>
          <a:r>
            <a:rPr lang="ru-RU" dirty="0" smtClean="0">
              <a:solidFill>
                <a:schemeClr val="bg1">
                  <a:lumMod val="50000"/>
                </a:schemeClr>
              </a:solidFill>
            </a:rPr>
            <a:t>Подготовка к печати</a:t>
          </a:r>
          <a:endParaRPr lang="ru-RU" dirty="0">
            <a:solidFill>
              <a:schemeClr val="bg1">
                <a:lumMod val="50000"/>
              </a:schemeClr>
            </a:solidFill>
          </a:endParaRPr>
        </a:p>
      </dgm:t>
    </dgm:pt>
    <dgm:pt modelId="{60E86EAA-C328-4E26-BB32-D5E786F130CC}" type="parTrans" cxnId="{3B1DDBCE-945A-48A8-8468-C0BDC10BFFF0}">
      <dgm:prSet/>
      <dgm:spPr/>
      <dgm:t>
        <a:bodyPr/>
        <a:lstStyle/>
        <a:p>
          <a:endParaRPr lang="ru-RU"/>
        </a:p>
      </dgm:t>
    </dgm:pt>
    <dgm:pt modelId="{E7B00DB0-8B46-435C-8A41-61808E541BC6}" type="sibTrans" cxnId="{3B1DDBCE-945A-48A8-8468-C0BDC10BFFF0}">
      <dgm:prSet/>
      <dgm:spPr/>
      <dgm:t>
        <a:bodyPr/>
        <a:lstStyle/>
        <a:p>
          <a:endParaRPr lang="ru-RU"/>
        </a:p>
      </dgm:t>
    </dgm:pt>
    <dgm:pt modelId="{195DD8B8-3341-427B-96E7-098BBBFA0003}" type="pres">
      <dgm:prSet presAssocID="{0150501E-42A2-496F-8BA4-6A75717728B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49FCAE-BF41-49BC-AE66-BE6865274377}" type="pres">
      <dgm:prSet presAssocID="{DCFC4E16-D5A6-47B7-A638-9A5635A9916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CB655-2033-4B4F-9A8D-F11EFCF14005}" type="pres">
      <dgm:prSet presAssocID="{045590DC-0BBC-4D1B-84DA-41A8842D9D89}" presName="parTxOnlySpace" presStyleCnt="0"/>
      <dgm:spPr/>
    </dgm:pt>
    <dgm:pt modelId="{6EA90A98-208F-4047-A4D2-2FF2D2D30D7A}" type="pres">
      <dgm:prSet presAssocID="{0BCF2590-E737-45F5-8B17-1D7E57C10AC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65E01F-817D-4C1F-83D5-0757148DFA3A}" type="pres">
      <dgm:prSet presAssocID="{70491C54-E9A9-463F-84BE-1D73E43BCF17}" presName="parTxOnlySpace" presStyleCnt="0"/>
      <dgm:spPr/>
    </dgm:pt>
    <dgm:pt modelId="{676784D6-B9A0-4510-A81F-C30A28DAE71B}" type="pres">
      <dgm:prSet presAssocID="{BD9A0D7A-37E8-4EAB-A30E-E5A0B02993A1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922547B-834B-41A8-A597-2C1CCD034276}" type="presOf" srcId="{BD9A0D7A-37E8-4EAB-A30E-E5A0B02993A1}" destId="{676784D6-B9A0-4510-A81F-C30A28DAE71B}" srcOrd="0" destOrd="0" presId="urn:microsoft.com/office/officeart/2005/8/layout/chevron1"/>
    <dgm:cxn modelId="{D7E4482F-14B2-4CD4-8D11-813DBFEDB723}" type="presOf" srcId="{0150501E-42A2-496F-8BA4-6A75717728B8}" destId="{195DD8B8-3341-427B-96E7-098BBBFA0003}" srcOrd="0" destOrd="0" presId="urn:microsoft.com/office/officeart/2005/8/layout/chevron1"/>
    <dgm:cxn modelId="{3B1DDBCE-945A-48A8-8468-C0BDC10BFFF0}" srcId="{0150501E-42A2-496F-8BA4-6A75717728B8}" destId="{BD9A0D7A-37E8-4EAB-A30E-E5A0B02993A1}" srcOrd="2" destOrd="0" parTransId="{60E86EAA-C328-4E26-BB32-D5E786F130CC}" sibTransId="{E7B00DB0-8B46-435C-8A41-61808E541BC6}"/>
    <dgm:cxn modelId="{06B624EE-A896-4E95-B9CE-E79F4EF39FD4}" srcId="{0150501E-42A2-496F-8BA4-6A75717728B8}" destId="{0BCF2590-E737-45F5-8B17-1D7E57C10ACA}" srcOrd="1" destOrd="0" parTransId="{DC6028DB-46A4-4F0B-92B4-515E66431846}" sibTransId="{70491C54-E9A9-463F-84BE-1D73E43BCF17}"/>
    <dgm:cxn modelId="{3A5C886C-8AC9-4623-B25C-878DCE8345ED}" type="presOf" srcId="{0BCF2590-E737-45F5-8B17-1D7E57C10ACA}" destId="{6EA90A98-208F-4047-A4D2-2FF2D2D30D7A}" srcOrd="0" destOrd="0" presId="urn:microsoft.com/office/officeart/2005/8/layout/chevron1"/>
    <dgm:cxn modelId="{C0537DDC-CEB5-4D4B-B741-0D5E563E6459}" type="presOf" srcId="{DCFC4E16-D5A6-47B7-A638-9A5635A9916F}" destId="{DD49FCAE-BF41-49BC-AE66-BE6865274377}" srcOrd="0" destOrd="0" presId="urn:microsoft.com/office/officeart/2005/8/layout/chevron1"/>
    <dgm:cxn modelId="{F060E63D-9F97-4059-9BA5-CFE59AF162C7}" srcId="{0150501E-42A2-496F-8BA4-6A75717728B8}" destId="{DCFC4E16-D5A6-47B7-A638-9A5635A9916F}" srcOrd="0" destOrd="0" parTransId="{6B663F01-23B1-41CF-919A-E6918E3FEE2D}" sibTransId="{045590DC-0BBC-4D1B-84DA-41A8842D9D89}"/>
    <dgm:cxn modelId="{15183155-626D-4459-9158-ACF9C7F22D75}" type="presParOf" srcId="{195DD8B8-3341-427B-96E7-098BBBFA0003}" destId="{DD49FCAE-BF41-49BC-AE66-BE6865274377}" srcOrd="0" destOrd="0" presId="urn:microsoft.com/office/officeart/2005/8/layout/chevron1"/>
    <dgm:cxn modelId="{3D5DF5B3-3464-4D8E-9D62-7872C9F96B56}" type="presParOf" srcId="{195DD8B8-3341-427B-96E7-098BBBFA0003}" destId="{FFCCB655-2033-4B4F-9A8D-F11EFCF14005}" srcOrd="1" destOrd="0" presId="urn:microsoft.com/office/officeart/2005/8/layout/chevron1"/>
    <dgm:cxn modelId="{33BEABED-154B-44AD-B9D4-97AE6511C0BC}" type="presParOf" srcId="{195DD8B8-3341-427B-96E7-098BBBFA0003}" destId="{6EA90A98-208F-4047-A4D2-2FF2D2D30D7A}" srcOrd="2" destOrd="0" presId="urn:microsoft.com/office/officeart/2005/8/layout/chevron1"/>
    <dgm:cxn modelId="{64F16CCD-03A7-466C-868D-E961A9780ABE}" type="presParOf" srcId="{195DD8B8-3341-427B-96E7-098BBBFA0003}" destId="{7C65E01F-817D-4C1F-83D5-0757148DFA3A}" srcOrd="3" destOrd="0" presId="urn:microsoft.com/office/officeart/2005/8/layout/chevron1"/>
    <dgm:cxn modelId="{7BCE56C0-433E-48DA-A737-946B1FE62C86}" type="presParOf" srcId="{195DD8B8-3341-427B-96E7-098BBBFA0003}" destId="{676784D6-B9A0-4510-A81F-C30A28DAE71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150501E-42A2-496F-8BA4-6A75717728B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CFC4E16-D5A6-47B7-A638-9A5635A9916F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 smtClean="0">
              <a:solidFill>
                <a:schemeClr val="bg1">
                  <a:lumMod val="50000"/>
                </a:schemeClr>
              </a:solidFill>
            </a:rPr>
            <a:t>I.</a:t>
          </a:r>
          <a:r>
            <a:rPr lang="ru-RU" dirty="0" smtClean="0">
              <a:solidFill>
                <a:schemeClr val="bg1">
                  <a:lumMod val="50000"/>
                </a:schemeClr>
              </a:solidFill>
            </a:rPr>
            <a:t>Техническая подготовка</a:t>
          </a:r>
          <a:endParaRPr lang="ru-RU" dirty="0">
            <a:solidFill>
              <a:schemeClr val="bg1">
                <a:lumMod val="50000"/>
              </a:schemeClr>
            </a:solidFill>
          </a:endParaRPr>
        </a:p>
      </dgm:t>
    </dgm:pt>
    <dgm:pt modelId="{6B663F01-23B1-41CF-919A-E6918E3FEE2D}" type="parTrans" cxnId="{F060E63D-9F97-4059-9BA5-CFE59AF162C7}">
      <dgm:prSet/>
      <dgm:spPr/>
      <dgm:t>
        <a:bodyPr/>
        <a:lstStyle/>
        <a:p>
          <a:endParaRPr lang="ru-RU"/>
        </a:p>
      </dgm:t>
    </dgm:pt>
    <dgm:pt modelId="{045590DC-0BBC-4D1B-84DA-41A8842D9D89}" type="sibTrans" cxnId="{F060E63D-9F97-4059-9BA5-CFE59AF162C7}">
      <dgm:prSet/>
      <dgm:spPr/>
      <dgm:t>
        <a:bodyPr/>
        <a:lstStyle/>
        <a:p>
          <a:endParaRPr lang="ru-RU"/>
        </a:p>
      </dgm:t>
    </dgm:pt>
    <dgm:pt modelId="{0BCF2590-E737-45F5-8B17-1D7E57C10ACA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 smtClean="0">
              <a:solidFill>
                <a:schemeClr val="bg1">
                  <a:lumMod val="50000"/>
                </a:schemeClr>
              </a:solidFill>
            </a:rPr>
            <a:t>II.</a:t>
          </a:r>
          <a:r>
            <a:rPr lang="ru-RU" dirty="0" smtClean="0">
              <a:solidFill>
                <a:schemeClr val="bg1">
                  <a:lumMod val="50000"/>
                </a:schemeClr>
              </a:solidFill>
            </a:rPr>
            <a:t>Контроль технической готовности</a:t>
          </a:r>
          <a:endParaRPr lang="ru-RU" dirty="0">
            <a:solidFill>
              <a:schemeClr val="bg1">
                <a:lumMod val="50000"/>
              </a:schemeClr>
            </a:solidFill>
          </a:endParaRPr>
        </a:p>
      </dgm:t>
    </dgm:pt>
    <dgm:pt modelId="{DC6028DB-46A4-4F0B-92B4-515E66431846}" type="parTrans" cxnId="{06B624EE-A896-4E95-B9CE-E79F4EF39FD4}">
      <dgm:prSet/>
      <dgm:spPr/>
      <dgm:t>
        <a:bodyPr/>
        <a:lstStyle/>
        <a:p>
          <a:endParaRPr lang="ru-RU"/>
        </a:p>
      </dgm:t>
    </dgm:pt>
    <dgm:pt modelId="{70491C54-E9A9-463F-84BE-1D73E43BCF17}" type="sibTrans" cxnId="{06B624EE-A896-4E95-B9CE-E79F4EF39FD4}">
      <dgm:prSet/>
      <dgm:spPr/>
      <dgm:t>
        <a:bodyPr/>
        <a:lstStyle/>
        <a:p>
          <a:endParaRPr lang="ru-RU"/>
        </a:p>
      </dgm:t>
    </dgm:pt>
    <dgm:pt modelId="{BD9A0D7A-37E8-4EAB-A30E-E5A0B02993A1}">
      <dgm:prSet phldrT="[Текст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III. </a:t>
          </a:r>
          <a:r>
            <a:rPr lang="ru-RU" dirty="0" smtClean="0">
              <a:solidFill>
                <a:schemeClr val="bg1"/>
              </a:solidFill>
            </a:rPr>
            <a:t>Подготовка к</a:t>
          </a:r>
          <a:r>
            <a:rPr lang="ru-RU" b="1" dirty="0" smtClean="0">
              <a:solidFill>
                <a:schemeClr val="bg1"/>
              </a:solidFill>
            </a:rPr>
            <a:t> </a:t>
          </a:r>
          <a:r>
            <a:rPr lang="ru-RU" dirty="0" smtClean="0">
              <a:solidFill>
                <a:schemeClr val="bg1"/>
              </a:solidFill>
            </a:rPr>
            <a:t>печати</a:t>
          </a:r>
          <a:endParaRPr lang="ru-RU" dirty="0">
            <a:solidFill>
              <a:schemeClr val="bg1"/>
            </a:solidFill>
          </a:endParaRPr>
        </a:p>
      </dgm:t>
    </dgm:pt>
    <dgm:pt modelId="{60E86EAA-C328-4E26-BB32-D5E786F130CC}" type="parTrans" cxnId="{3B1DDBCE-945A-48A8-8468-C0BDC10BFFF0}">
      <dgm:prSet/>
      <dgm:spPr/>
      <dgm:t>
        <a:bodyPr/>
        <a:lstStyle/>
        <a:p>
          <a:endParaRPr lang="ru-RU"/>
        </a:p>
      </dgm:t>
    </dgm:pt>
    <dgm:pt modelId="{E7B00DB0-8B46-435C-8A41-61808E541BC6}" type="sibTrans" cxnId="{3B1DDBCE-945A-48A8-8468-C0BDC10BFFF0}">
      <dgm:prSet/>
      <dgm:spPr/>
      <dgm:t>
        <a:bodyPr/>
        <a:lstStyle/>
        <a:p>
          <a:endParaRPr lang="ru-RU"/>
        </a:p>
      </dgm:t>
    </dgm:pt>
    <dgm:pt modelId="{195DD8B8-3341-427B-96E7-098BBBFA0003}" type="pres">
      <dgm:prSet presAssocID="{0150501E-42A2-496F-8BA4-6A75717728B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49FCAE-BF41-49BC-AE66-BE6865274377}" type="pres">
      <dgm:prSet presAssocID="{DCFC4E16-D5A6-47B7-A638-9A5635A9916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CB655-2033-4B4F-9A8D-F11EFCF14005}" type="pres">
      <dgm:prSet presAssocID="{045590DC-0BBC-4D1B-84DA-41A8842D9D89}" presName="parTxOnlySpace" presStyleCnt="0"/>
      <dgm:spPr/>
    </dgm:pt>
    <dgm:pt modelId="{6EA90A98-208F-4047-A4D2-2FF2D2D30D7A}" type="pres">
      <dgm:prSet presAssocID="{0BCF2590-E737-45F5-8B17-1D7E57C10AC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65E01F-817D-4C1F-83D5-0757148DFA3A}" type="pres">
      <dgm:prSet presAssocID="{70491C54-E9A9-463F-84BE-1D73E43BCF17}" presName="parTxOnlySpace" presStyleCnt="0"/>
      <dgm:spPr/>
    </dgm:pt>
    <dgm:pt modelId="{676784D6-B9A0-4510-A81F-C30A28DAE71B}" type="pres">
      <dgm:prSet presAssocID="{BD9A0D7A-37E8-4EAB-A30E-E5A0B02993A1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1DDBCE-945A-48A8-8468-C0BDC10BFFF0}" srcId="{0150501E-42A2-496F-8BA4-6A75717728B8}" destId="{BD9A0D7A-37E8-4EAB-A30E-E5A0B02993A1}" srcOrd="2" destOrd="0" parTransId="{60E86EAA-C328-4E26-BB32-D5E786F130CC}" sibTransId="{E7B00DB0-8B46-435C-8A41-61808E541BC6}"/>
    <dgm:cxn modelId="{81825E24-E423-4A60-ADA4-B7C0695C07B2}" type="presOf" srcId="{DCFC4E16-D5A6-47B7-A638-9A5635A9916F}" destId="{DD49FCAE-BF41-49BC-AE66-BE6865274377}" srcOrd="0" destOrd="0" presId="urn:microsoft.com/office/officeart/2005/8/layout/chevron1"/>
    <dgm:cxn modelId="{06B624EE-A896-4E95-B9CE-E79F4EF39FD4}" srcId="{0150501E-42A2-496F-8BA4-6A75717728B8}" destId="{0BCF2590-E737-45F5-8B17-1D7E57C10ACA}" srcOrd="1" destOrd="0" parTransId="{DC6028DB-46A4-4F0B-92B4-515E66431846}" sibTransId="{70491C54-E9A9-463F-84BE-1D73E43BCF17}"/>
    <dgm:cxn modelId="{71D3B4C7-D3C2-4D69-A196-F7B0BE405BF7}" type="presOf" srcId="{BD9A0D7A-37E8-4EAB-A30E-E5A0B02993A1}" destId="{676784D6-B9A0-4510-A81F-C30A28DAE71B}" srcOrd="0" destOrd="0" presId="urn:microsoft.com/office/officeart/2005/8/layout/chevron1"/>
    <dgm:cxn modelId="{AAFED7C3-5A0D-458D-8A89-33946944AF53}" type="presOf" srcId="{0BCF2590-E737-45F5-8B17-1D7E57C10ACA}" destId="{6EA90A98-208F-4047-A4D2-2FF2D2D30D7A}" srcOrd="0" destOrd="0" presId="urn:microsoft.com/office/officeart/2005/8/layout/chevron1"/>
    <dgm:cxn modelId="{0D9E3727-7470-41CE-B657-DE2C7FF08CAA}" type="presOf" srcId="{0150501E-42A2-496F-8BA4-6A75717728B8}" destId="{195DD8B8-3341-427B-96E7-098BBBFA0003}" srcOrd="0" destOrd="0" presId="urn:microsoft.com/office/officeart/2005/8/layout/chevron1"/>
    <dgm:cxn modelId="{F060E63D-9F97-4059-9BA5-CFE59AF162C7}" srcId="{0150501E-42A2-496F-8BA4-6A75717728B8}" destId="{DCFC4E16-D5A6-47B7-A638-9A5635A9916F}" srcOrd="0" destOrd="0" parTransId="{6B663F01-23B1-41CF-919A-E6918E3FEE2D}" sibTransId="{045590DC-0BBC-4D1B-84DA-41A8842D9D89}"/>
    <dgm:cxn modelId="{EE568F20-2DC3-4F0C-95A2-07607DA2EE65}" type="presParOf" srcId="{195DD8B8-3341-427B-96E7-098BBBFA0003}" destId="{DD49FCAE-BF41-49BC-AE66-BE6865274377}" srcOrd="0" destOrd="0" presId="urn:microsoft.com/office/officeart/2005/8/layout/chevron1"/>
    <dgm:cxn modelId="{38C3AB8C-7D2B-4F99-9F55-CA983E5B9AFD}" type="presParOf" srcId="{195DD8B8-3341-427B-96E7-098BBBFA0003}" destId="{FFCCB655-2033-4B4F-9A8D-F11EFCF14005}" srcOrd="1" destOrd="0" presId="urn:microsoft.com/office/officeart/2005/8/layout/chevron1"/>
    <dgm:cxn modelId="{A5B35454-B3B0-40A9-A666-990C4CEFD1B0}" type="presParOf" srcId="{195DD8B8-3341-427B-96E7-098BBBFA0003}" destId="{6EA90A98-208F-4047-A4D2-2FF2D2D30D7A}" srcOrd="2" destOrd="0" presId="urn:microsoft.com/office/officeart/2005/8/layout/chevron1"/>
    <dgm:cxn modelId="{55D0D77C-BBBC-4D83-B073-6C85009AE39C}" type="presParOf" srcId="{195DD8B8-3341-427B-96E7-098BBBFA0003}" destId="{7C65E01F-817D-4C1F-83D5-0757148DFA3A}" srcOrd="3" destOrd="0" presId="urn:microsoft.com/office/officeart/2005/8/layout/chevron1"/>
    <dgm:cxn modelId="{09C66FE7-BB52-414C-B3E0-01487B688D18}" type="presParOf" srcId="{195DD8B8-3341-427B-96E7-098BBBFA0003}" destId="{676784D6-B9A0-4510-A81F-C30A28DAE71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150501E-42A2-496F-8BA4-6A75717728B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CFC4E16-D5A6-47B7-A638-9A5635A9916F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 smtClean="0">
              <a:solidFill>
                <a:schemeClr val="bg1">
                  <a:lumMod val="50000"/>
                </a:schemeClr>
              </a:solidFill>
            </a:rPr>
            <a:t>I.</a:t>
          </a:r>
          <a:r>
            <a:rPr lang="ru-RU" dirty="0" smtClean="0">
              <a:solidFill>
                <a:schemeClr val="bg1">
                  <a:lumMod val="50000"/>
                </a:schemeClr>
              </a:solidFill>
            </a:rPr>
            <a:t>Техническая подготовка</a:t>
          </a:r>
          <a:endParaRPr lang="ru-RU" dirty="0">
            <a:solidFill>
              <a:schemeClr val="bg1">
                <a:lumMod val="50000"/>
              </a:schemeClr>
            </a:solidFill>
          </a:endParaRPr>
        </a:p>
      </dgm:t>
    </dgm:pt>
    <dgm:pt modelId="{6B663F01-23B1-41CF-919A-E6918E3FEE2D}" type="parTrans" cxnId="{F060E63D-9F97-4059-9BA5-CFE59AF162C7}">
      <dgm:prSet/>
      <dgm:spPr/>
      <dgm:t>
        <a:bodyPr/>
        <a:lstStyle/>
        <a:p>
          <a:endParaRPr lang="ru-RU"/>
        </a:p>
      </dgm:t>
    </dgm:pt>
    <dgm:pt modelId="{045590DC-0BBC-4D1B-84DA-41A8842D9D89}" type="sibTrans" cxnId="{F060E63D-9F97-4059-9BA5-CFE59AF162C7}">
      <dgm:prSet/>
      <dgm:spPr/>
      <dgm:t>
        <a:bodyPr/>
        <a:lstStyle/>
        <a:p>
          <a:endParaRPr lang="ru-RU"/>
        </a:p>
      </dgm:t>
    </dgm:pt>
    <dgm:pt modelId="{0BCF2590-E737-45F5-8B17-1D7E57C10ACA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 smtClean="0">
              <a:solidFill>
                <a:schemeClr val="bg1">
                  <a:lumMod val="50000"/>
                </a:schemeClr>
              </a:solidFill>
            </a:rPr>
            <a:t>II.</a:t>
          </a:r>
          <a:r>
            <a:rPr lang="ru-RU" dirty="0" smtClean="0">
              <a:solidFill>
                <a:schemeClr val="bg1">
                  <a:lumMod val="50000"/>
                </a:schemeClr>
              </a:solidFill>
            </a:rPr>
            <a:t>Контроль технической готовности</a:t>
          </a:r>
          <a:endParaRPr lang="ru-RU" dirty="0">
            <a:solidFill>
              <a:schemeClr val="bg1">
                <a:lumMod val="50000"/>
              </a:schemeClr>
            </a:solidFill>
          </a:endParaRPr>
        </a:p>
      </dgm:t>
    </dgm:pt>
    <dgm:pt modelId="{DC6028DB-46A4-4F0B-92B4-515E66431846}" type="parTrans" cxnId="{06B624EE-A896-4E95-B9CE-E79F4EF39FD4}">
      <dgm:prSet/>
      <dgm:spPr/>
      <dgm:t>
        <a:bodyPr/>
        <a:lstStyle/>
        <a:p>
          <a:endParaRPr lang="ru-RU"/>
        </a:p>
      </dgm:t>
    </dgm:pt>
    <dgm:pt modelId="{70491C54-E9A9-463F-84BE-1D73E43BCF17}" type="sibTrans" cxnId="{06B624EE-A896-4E95-B9CE-E79F4EF39FD4}">
      <dgm:prSet/>
      <dgm:spPr/>
      <dgm:t>
        <a:bodyPr/>
        <a:lstStyle/>
        <a:p>
          <a:endParaRPr lang="ru-RU"/>
        </a:p>
      </dgm:t>
    </dgm:pt>
    <dgm:pt modelId="{BD9A0D7A-37E8-4EAB-A30E-E5A0B02993A1}">
      <dgm:prSet phldrT="[Текст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III. </a:t>
          </a:r>
          <a:r>
            <a:rPr lang="ru-RU" dirty="0" smtClean="0">
              <a:solidFill>
                <a:schemeClr val="bg1"/>
              </a:solidFill>
            </a:rPr>
            <a:t>Подготовка к</a:t>
          </a:r>
          <a:r>
            <a:rPr lang="ru-RU" b="1" dirty="0" smtClean="0">
              <a:solidFill>
                <a:schemeClr val="bg1"/>
              </a:solidFill>
            </a:rPr>
            <a:t> </a:t>
          </a:r>
          <a:r>
            <a:rPr lang="ru-RU" dirty="0" smtClean="0">
              <a:solidFill>
                <a:schemeClr val="bg1"/>
              </a:solidFill>
            </a:rPr>
            <a:t>печати</a:t>
          </a:r>
          <a:endParaRPr lang="ru-RU" dirty="0">
            <a:solidFill>
              <a:schemeClr val="bg1"/>
            </a:solidFill>
          </a:endParaRPr>
        </a:p>
      </dgm:t>
    </dgm:pt>
    <dgm:pt modelId="{60E86EAA-C328-4E26-BB32-D5E786F130CC}" type="parTrans" cxnId="{3B1DDBCE-945A-48A8-8468-C0BDC10BFFF0}">
      <dgm:prSet/>
      <dgm:spPr/>
      <dgm:t>
        <a:bodyPr/>
        <a:lstStyle/>
        <a:p>
          <a:endParaRPr lang="ru-RU"/>
        </a:p>
      </dgm:t>
    </dgm:pt>
    <dgm:pt modelId="{E7B00DB0-8B46-435C-8A41-61808E541BC6}" type="sibTrans" cxnId="{3B1DDBCE-945A-48A8-8468-C0BDC10BFFF0}">
      <dgm:prSet/>
      <dgm:spPr/>
      <dgm:t>
        <a:bodyPr/>
        <a:lstStyle/>
        <a:p>
          <a:endParaRPr lang="ru-RU"/>
        </a:p>
      </dgm:t>
    </dgm:pt>
    <dgm:pt modelId="{195DD8B8-3341-427B-96E7-098BBBFA0003}" type="pres">
      <dgm:prSet presAssocID="{0150501E-42A2-496F-8BA4-6A75717728B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49FCAE-BF41-49BC-AE66-BE6865274377}" type="pres">
      <dgm:prSet presAssocID="{DCFC4E16-D5A6-47B7-A638-9A5635A9916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CB655-2033-4B4F-9A8D-F11EFCF14005}" type="pres">
      <dgm:prSet presAssocID="{045590DC-0BBC-4D1B-84DA-41A8842D9D89}" presName="parTxOnlySpace" presStyleCnt="0"/>
      <dgm:spPr/>
    </dgm:pt>
    <dgm:pt modelId="{6EA90A98-208F-4047-A4D2-2FF2D2D30D7A}" type="pres">
      <dgm:prSet presAssocID="{0BCF2590-E737-45F5-8B17-1D7E57C10AC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65E01F-817D-4C1F-83D5-0757148DFA3A}" type="pres">
      <dgm:prSet presAssocID="{70491C54-E9A9-463F-84BE-1D73E43BCF17}" presName="parTxOnlySpace" presStyleCnt="0"/>
      <dgm:spPr/>
    </dgm:pt>
    <dgm:pt modelId="{676784D6-B9A0-4510-A81F-C30A28DAE71B}" type="pres">
      <dgm:prSet presAssocID="{BD9A0D7A-37E8-4EAB-A30E-E5A0B02993A1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1DDBCE-945A-48A8-8468-C0BDC10BFFF0}" srcId="{0150501E-42A2-496F-8BA4-6A75717728B8}" destId="{BD9A0D7A-37E8-4EAB-A30E-E5A0B02993A1}" srcOrd="2" destOrd="0" parTransId="{60E86EAA-C328-4E26-BB32-D5E786F130CC}" sibTransId="{E7B00DB0-8B46-435C-8A41-61808E541BC6}"/>
    <dgm:cxn modelId="{06B624EE-A896-4E95-B9CE-E79F4EF39FD4}" srcId="{0150501E-42A2-496F-8BA4-6A75717728B8}" destId="{0BCF2590-E737-45F5-8B17-1D7E57C10ACA}" srcOrd="1" destOrd="0" parTransId="{DC6028DB-46A4-4F0B-92B4-515E66431846}" sibTransId="{70491C54-E9A9-463F-84BE-1D73E43BCF17}"/>
    <dgm:cxn modelId="{9CBE743F-6008-4135-840F-7FD6D4FECE67}" type="presOf" srcId="{0150501E-42A2-496F-8BA4-6A75717728B8}" destId="{195DD8B8-3341-427B-96E7-098BBBFA0003}" srcOrd="0" destOrd="0" presId="urn:microsoft.com/office/officeart/2005/8/layout/chevron1"/>
    <dgm:cxn modelId="{1B0D0CC0-0440-444B-9AEF-091924192A48}" type="presOf" srcId="{0BCF2590-E737-45F5-8B17-1D7E57C10ACA}" destId="{6EA90A98-208F-4047-A4D2-2FF2D2D30D7A}" srcOrd="0" destOrd="0" presId="urn:microsoft.com/office/officeart/2005/8/layout/chevron1"/>
    <dgm:cxn modelId="{0BCBC8EE-6B5B-4E6A-8943-E64A7F9CA48D}" type="presOf" srcId="{BD9A0D7A-37E8-4EAB-A30E-E5A0B02993A1}" destId="{676784D6-B9A0-4510-A81F-C30A28DAE71B}" srcOrd="0" destOrd="0" presId="urn:microsoft.com/office/officeart/2005/8/layout/chevron1"/>
    <dgm:cxn modelId="{C190E8C8-C424-467C-8F9D-6BFE27861D00}" type="presOf" srcId="{DCFC4E16-D5A6-47B7-A638-9A5635A9916F}" destId="{DD49FCAE-BF41-49BC-AE66-BE6865274377}" srcOrd="0" destOrd="0" presId="urn:microsoft.com/office/officeart/2005/8/layout/chevron1"/>
    <dgm:cxn modelId="{F060E63D-9F97-4059-9BA5-CFE59AF162C7}" srcId="{0150501E-42A2-496F-8BA4-6A75717728B8}" destId="{DCFC4E16-D5A6-47B7-A638-9A5635A9916F}" srcOrd="0" destOrd="0" parTransId="{6B663F01-23B1-41CF-919A-E6918E3FEE2D}" sibTransId="{045590DC-0BBC-4D1B-84DA-41A8842D9D89}"/>
    <dgm:cxn modelId="{BDA74D11-C958-4C94-97D9-3D659B4E3D11}" type="presParOf" srcId="{195DD8B8-3341-427B-96E7-098BBBFA0003}" destId="{DD49FCAE-BF41-49BC-AE66-BE6865274377}" srcOrd="0" destOrd="0" presId="urn:microsoft.com/office/officeart/2005/8/layout/chevron1"/>
    <dgm:cxn modelId="{25652F17-D775-425C-8C97-B163E9AADCCD}" type="presParOf" srcId="{195DD8B8-3341-427B-96E7-098BBBFA0003}" destId="{FFCCB655-2033-4B4F-9A8D-F11EFCF14005}" srcOrd="1" destOrd="0" presId="urn:microsoft.com/office/officeart/2005/8/layout/chevron1"/>
    <dgm:cxn modelId="{4B6F11DA-F635-4554-BC23-A7A480609EEE}" type="presParOf" srcId="{195DD8B8-3341-427B-96E7-098BBBFA0003}" destId="{6EA90A98-208F-4047-A4D2-2FF2D2D30D7A}" srcOrd="2" destOrd="0" presId="urn:microsoft.com/office/officeart/2005/8/layout/chevron1"/>
    <dgm:cxn modelId="{1BFBA1FA-BE10-49CF-B75C-21E970881598}" type="presParOf" srcId="{195DD8B8-3341-427B-96E7-098BBBFA0003}" destId="{7C65E01F-817D-4C1F-83D5-0757148DFA3A}" srcOrd="3" destOrd="0" presId="urn:microsoft.com/office/officeart/2005/8/layout/chevron1"/>
    <dgm:cxn modelId="{41CED5BE-9050-453C-ADA2-67EF3A5B8BDF}" type="presParOf" srcId="{195DD8B8-3341-427B-96E7-098BBBFA0003}" destId="{676784D6-B9A0-4510-A81F-C30A28DAE71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150501E-42A2-496F-8BA4-6A75717728B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CFC4E16-D5A6-47B7-A638-9A5635A9916F}">
      <dgm:prSet phldrT="[Текст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IV.</a:t>
          </a:r>
          <a:r>
            <a:rPr lang="ru-RU" dirty="0" smtClean="0"/>
            <a:t>Основная печать КИМ</a:t>
          </a:r>
          <a:endParaRPr lang="ru-RU" dirty="0"/>
        </a:p>
      </dgm:t>
    </dgm:pt>
    <dgm:pt modelId="{6B663F01-23B1-41CF-919A-E6918E3FEE2D}" type="parTrans" cxnId="{F060E63D-9F97-4059-9BA5-CFE59AF162C7}">
      <dgm:prSet/>
      <dgm:spPr/>
      <dgm:t>
        <a:bodyPr/>
        <a:lstStyle/>
        <a:p>
          <a:endParaRPr lang="ru-RU"/>
        </a:p>
      </dgm:t>
    </dgm:pt>
    <dgm:pt modelId="{045590DC-0BBC-4D1B-84DA-41A8842D9D89}" type="sibTrans" cxnId="{F060E63D-9F97-4059-9BA5-CFE59AF162C7}">
      <dgm:prSet/>
      <dgm:spPr/>
      <dgm:t>
        <a:bodyPr/>
        <a:lstStyle/>
        <a:p>
          <a:endParaRPr lang="ru-RU"/>
        </a:p>
      </dgm:t>
    </dgm:pt>
    <dgm:pt modelId="{0BCF2590-E737-45F5-8B17-1D7E57C10ACA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 smtClean="0">
              <a:solidFill>
                <a:schemeClr val="bg1">
                  <a:lumMod val="50000"/>
                </a:schemeClr>
              </a:solidFill>
            </a:rPr>
            <a:t>V.</a:t>
          </a:r>
          <a:r>
            <a:rPr lang="ru-RU" dirty="0" smtClean="0">
              <a:solidFill>
                <a:schemeClr val="bg1">
                  <a:lumMod val="50000"/>
                </a:schemeClr>
              </a:solidFill>
            </a:rPr>
            <a:t>Дополни-тельная печать КИМ</a:t>
          </a:r>
        </a:p>
      </dgm:t>
    </dgm:pt>
    <dgm:pt modelId="{DC6028DB-46A4-4F0B-92B4-515E66431846}" type="parTrans" cxnId="{06B624EE-A896-4E95-B9CE-E79F4EF39FD4}">
      <dgm:prSet/>
      <dgm:spPr/>
      <dgm:t>
        <a:bodyPr/>
        <a:lstStyle/>
        <a:p>
          <a:endParaRPr lang="ru-RU"/>
        </a:p>
      </dgm:t>
    </dgm:pt>
    <dgm:pt modelId="{70491C54-E9A9-463F-84BE-1D73E43BCF17}" type="sibTrans" cxnId="{06B624EE-A896-4E95-B9CE-E79F4EF39FD4}">
      <dgm:prSet/>
      <dgm:spPr/>
      <dgm:t>
        <a:bodyPr/>
        <a:lstStyle/>
        <a:p>
          <a:endParaRPr lang="ru-RU"/>
        </a:p>
      </dgm:t>
    </dgm:pt>
    <dgm:pt modelId="{BD9A0D7A-37E8-4EAB-A30E-E5A0B02993A1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 smtClean="0">
              <a:solidFill>
                <a:schemeClr val="bg1">
                  <a:lumMod val="50000"/>
                </a:schemeClr>
              </a:solidFill>
            </a:rPr>
            <a:t>VI. </a:t>
          </a:r>
          <a:r>
            <a:rPr lang="ru-RU" dirty="0" smtClean="0">
              <a:solidFill>
                <a:schemeClr val="bg1">
                  <a:lumMod val="50000"/>
                </a:schemeClr>
              </a:solidFill>
            </a:rPr>
            <a:t>Завершение экзамена</a:t>
          </a:r>
        </a:p>
      </dgm:t>
    </dgm:pt>
    <dgm:pt modelId="{60E86EAA-C328-4E26-BB32-D5E786F130CC}" type="parTrans" cxnId="{3B1DDBCE-945A-48A8-8468-C0BDC10BFFF0}">
      <dgm:prSet/>
      <dgm:spPr/>
      <dgm:t>
        <a:bodyPr/>
        <a:lstStyle/>
        <a:p>
          <a:endParaRPr lang="ru-RU"/>
        </a:p>
      </dgm:t>
    </dgm:pt>
    <dgm:pt modelId="{E7B00DB0-8B46-435C-8A41-61808E541BC6}" type="sibTrans" cxnId="{3B1DDBCE-945A-48A8-8468-C0BDC10BFFF0}">
      <dgm:prSet/>
      <dgm:spPr/>
      <dgm:t>
        <a:bodyPr/>
        <a:lstStyle/>
        <a:p>
          <a:endParaRPr lang="ru-RU"/>
        </a:p>
      </dgm:t>
    </dgm:pt>
    <dgm:pt modelId="{195DD8B8-3341-427B-96E7-098BBBFA0003}" type="pres">
      <dgm:prSet presAssocID="{0150501E-42A2-496F-8BA4-6A75717728B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49FCAE-BF41-49BC-AE66-BE6865274377}" type="pres">
      <dgm:prSet presAssocID="{DCFC4E16-D5A6-47B7-A638-9A5635A9916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CB655-2033-4B4F-9A8D-F11EFCF14005}" type="pres">
      <dgm:prSet presAssocID="{045590DC-0BBC-4D1B-84DA-41A8842D9D89}" presName="parTxOnlySpace" presStyleCnt="0"/>
      <dgm:spPr/>
    </dgm:pt>
    <dgm:pt modelId="{6EA90A98-208F-4047-A4D2-2FF2D2D30D7A}" type="pres">
      <dgm:prSet presAssocID="{0BCF2590-E737-45F5-8B17-1D7E57C10AC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65E01F-817D-4C1F-83D5-0757148DFA3A}" type="pres">
      <dgm:prSet presAssocID="{70491C54-E9A9-463F-84BE-1D73E43BCF17}" presName="parTxOnlySpace" presStyleCnt="0"/>
      <dgm:spPr/>
    </dgm:pt>
    <dgm:pt modelId="{676784D6-B9A0-4510-A81F-C30A28DAE71B}" type="pres">
      <dgm:prSet presAssocID="{BD9A0D7A-37E8-4EAB-A30E-E5A0B02993A1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1DDBCE-945A-48A8-8468-C0BDC10BFFF0}" srcId="{0150501E-42A2-496F-8BA4-6A75717728B8}" destId="{BD9A0D7A-37E8-4EAB-A30E-E5A0B02993A1}" srcOrd="2" destOrd="0" parTransId="{60E86EAA-C328-4E26-BB32-D5E786F130CC}" sibTransId="{E7B00DB0-8B46-435C-8A41-61808E541BC6}"/>
    <dgm:cxn modelId="{7F074D94-E4A4-4C4B-8395-EFE2E693E3E6}" type="presOf" srcId="{BD9A0D7A-37E8-4EAB-A30E-E5A0B02993A1}" destId="{676784D6-B9A0-4510-A81F-C30A28DAE71B}" srcOrd="0" destOrd="0" presId="urn:microsoft.com/office/officeart/2005/8/layout/chevron1"/>
    <dgm:cxn modelId="{06B624EE-A896-4E95-B9CE-E79F4EF39FD4}" srcId="{0150501E-42A2-496F-8BA4-6A75717728B8}" destId="{0BCF2590-E737-45F5-8B17-1D7E57C10ACA}" srcOrd="1" destOrd="0" parTransId="{DC6028DB-46A4-4F0B-92B4-515E66431846}" sibTransId="{70491C54-E9A9-463F-84BE-1D73E43BCF17}"/>
    <dgm:cxn modelId="{6E94F64A-79F6-4E70-A6A9-A74972BB07C4}" type="presOf" srcId="{DCFC4E16-D5A6-47B7-A638-9A5635A9916F}" destId="{DD49FCAE-BF41-49BC-AE66-BE6865274377}" srcOrd="0" destOrd="0" presId="urn:microsoft.com/office/officeart/2005/8/layout/chevron1"/>
    <dgm:cxn modelId="{6C265BCE-3D09-4140-9687-6E18DD083EC2}" type="presOf" srcId="{0BCF2590-E737-45F5-8B17-1D7E57C10ACA}" destId="{6EA90A98-208F-4047-A4D2-2FF2D2D30D7A}" srcOrd="0" destOrd="0" presId="urn:microsoft.com/office/officeart/2005/8/layout/chevron1"/>
    <dgm:cxn modelId="{B165508D-9F4F-46C4-9A0F-E6CFB78935F5}" type="presOf" srcId="{0150501E-42A2-496F-8BA4-6A75717728B8}" destId="{195DD8B8-3341-427B-96E7-098BBBFA0003}" srcOrd="0" destOrd="0" presId="urn:microsoft.com/office/officeart/2005/8/layout/chevron1"/>
    <dgm:cxn modelId="{F060E63D-9F97-4059-9BA5-CFE59AF162C7}" srcId="{0150501E-42A2-496F-8BA4-6A75717728B8}" destId="{DCFC4E16-D5A6-47B7-A638-9A5635A9916F}" srcOrd="0" destOrd="0" parTransId="{6B663F01-23B1-41CF-919A-E6918E3FEE2D}" sibTransId="{045590DC-0BBC-4D1B-84DA-41A8842D9D89}"/>
    <dgm:cxn modelId="{75034DB4-CA11-461D-B512-A52B4C2C6576}" type="presParOf" srcId="{195DD8B8-3341-427B-96E7-098BBBFA0003}" destId="{DD49FCAE-BF41-49BC-AE66-BE6865274377}" srcOrd="0" destOrd="0" presId="urn:microsoft.com/office/officeart/2005/8/layout/chevron1"/>
    <dgm:cxn modelId="{CC87F87A-F936-4ED6-B036-A3280C700327}" type="presParOf" srcId="{195DD8B8-3341-427B-96E7-098BBBFA0003}" destId="{FFCCB655-2033-4B4F-9A8D-F11EFCF14005}" srcOrd="1" destOrd="0" presId="urn:microsoft.com/office/officeart/2005/8/layout/chevron1"/>
    <dgm:cxn modelId="{D9EC4D0E-9D20-43FB-8A35-1A173AE1D653}" type="presParOf" srcId="{195DD8B8-3341-427B-96E7-098BBBFA0003}" destId="{6EA90A98-208F-4047-A4D2-2FF2D2D30D7A}" srcOrd="2" destOrd="0" presId="urn:microsoft.com/office/officeart/2005/8/layout/chevron1"/>
    <dgm:cxn modelId="{E4FA1B21-F6E8-4C62-88F0-1297E262A8A9}" type="presParOf" srcId="{195DD8B8-3341-427B-96E7-098BBBFA0003}" destId="{7C65E01F-817D-4C1F-83D5-0757148DFA3A}" srcOrd="3" destOrd="0" presId="urn:microsoft.com/office/officeart/2005/8/layout/chevron1"/>
    <dgm:cxn modelId="{783E3D4F-3EE5-468C-B1ED-CBA45912CCBE}" type="presParOf" srcId="{195DD8B8-3341-427B-96E7-098BBBFA0003}" destId="{676784D6-B9A0-4510-A81F-C30A28DAE71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150501E-42A2-496F-8BA4-6A75717728B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CFC4E16-D5A6-47B7-A638-9A5635A9916F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 smtClean="0">
              <a:solidFill>
                <a:schemeClr val="bg1">
                  <a:lumMod val="50000"/>
                </a:schemeClr>
              </a:solidFill>
            </a:rPr>
            <a:t>IV.</a:t>
          </a:r>
          <a:r>
            <a:rPr lang="ru-RU" dirty="0" smtClean="0">
              <a:solidFill>
                <a:schemeClr val="bg1">
                  <a:lumMod val="50000"/>
                </a:schemeClr>
              </a:solidFill>
            </a:rPr>
            <a:t>Основная печать КИМ</a:t>
          </a:r>
        </a:p>
      </dgm:t>
    </dgm:pt>
    <dgm:pt modelId="{6B663F01-23B1-41CF-919A-E6918E3FEE2D}" type="parTrans" cxnId="{F060E63D-9F97-4059-9BA5-CFE59AF162C7}">
      <dgm:prSet/>
      <dgm:spPr/>
      <dgm:t>
        <a:bodyPr/>
        <a:lstStyle/>
        <a:p>
          <a:endParaRPr lang="ru-RU"/>
        </a:p>
      </dgm:t>
    </dgm:pt>
    <dgm:pt modelId="{045590DC-0BBC-4D1B-84DA-41A8842D9D89}" type="sibTrans" cxnId="{F060E63D-9F97-4059-9BA5-CFE59AF162C7}">
      <dgm:prSet/>
      <dgm:spPr/>
      <dgm:t>
        <a:bodyPr/>
        <a:lstStyle/>
        <a:p>
          <a:endParaRPr lang="ru-RU"/>
        </a:p>
      </dgm:t>
    </dgm:pt>
    <dgm:pt modelId="{0BCF2590-E737-45F5-8B17-1D7E57C10ACA}">
      <dgm:prSet phldrT="[Текст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V.</a:t>
          </a:r>
          <a:r>
            <a:rPr lang="ru-RU" dirty="0" smtClean="0">
              <a:solidFill>
                <a:schemeClr val="bg1"/>
              </a:solidFill>
            </a:rPr>
            <a:t>Дополни-тельная печать КИМ</a:t>
          </a:r>
        </a:p>
      </dgm:t>
    </dgm:pt>
    <dgm:pt modelId="{DC6028DB-46A4-4F0B-92B4-515E66431846}" type="parTrans" cxnId="{06B624EE-A896-4E95-B9CE-E79F4EF39FD4}">
      <dgm:prSet/>
      <dgm:spPr/>
      <dgm:t>
        <a:bodyPr/>
        <a:lstStyle/>
        <a:p>
          <a:endParaRPr lang="ru-RU"/>
        </a:p>
      </dgm:t>
    </dgm:pt>
    <dgm:pt modelId="{70491C54-E9A9-463F-84BE-1D73E43BCF17}" type="sibTrans" cxnId="{06B624EE-A896-4E95-B9CE-E79F4EF39FD4}">
      <dgm:prSet/>
      <dgm:spPr/>
      <dgm:t>
        <a:bodyPr/>
        <a:lstStyle/>
        <a:p>
          <a:endParaRPr lang="ru-RU"/>
        </a:p>
      </dgm:t>
    </dgm:pt>
    <dgm:pt modelId="{BD9A0D7A-37E8-4EAB-A30E-E5A0B02993A1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 smtClean="0">
              <a:solidFill>
                <a:schemeClr val="bg1">
                  <a:lumMod val="50000"/>
                </a:schemeClr>
              </a:solidFill>
            </a:rPr>
            <a:t>VI. </a:t>
          </a:r>
          <a:r>
            <a:rPr lang="ru-RU" dirty="0" smtClean="0">
              <a:solidFill>
                <a:schemeClr val="bg1">
                  <a:lumMod val="50000"/>
                </a:schemeClr>
              </a:solidFill>
            </a:rPr>
            <a:t>Завершение экзамена</a:t>
          </a:r>
        </a:p>
      </dgm:t>
    </dgm:pt>
    <dgm:pt modelId="{60E86EAA-C328-4E26-BB32-D5E786F130CC}" type="parTrans" cxnId="{3B1DDBCE-945A-48A8-8468-C0BDC10BFFF0}">
      <dgm:prSet/>
      <dgm:spPr/>
      <dgm:t>
        <a:bodyPr/>
        <a:lstStyle/>
        <a:p>
          <a:endParaRPr lang="ru-RU"/>
        </a:p>
      </dgm:t>
    </dgm:pt>
    <dgm:pt modelId="{E7B00DB0-8B46-435C-8A41-61808E541BC6}" type="sibTrans" cxnId="{3B1DDBCE-945A-48A8-8468-C0BDC10BFFF0}">
      <dgm:prSet/>
      <dgm:spPr/>
      <dgm:t>
        <a:bodyPr/>
        <a:lstStyle/>
        <a:p>
          <a:endParaRPr lang="ru-RU"/>
        </a:p>
      </dgm:t>
    </dgm:pt>
    <dgm:pt modelId="{195DD8B8-3341-427B-96E7-098BBBFA0003}" type="pres">
      <dgm:prSet presAssocID="{0150501E-42A2-496F-8BA4-6A75717728B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49FCAE-BF41-49BC-AE66-BE6865274377}" type="pres">
      <dgm:prSet presAssocID="{DCFC4E16-D5A6-47B7-A638-9A5635A9916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CB655-2033-4B4F-9A8D-F11EFCF14005}" type="pres">
      <dgm:prSet presAssocID="{045590DC-0BBC-4D1B-84DA-41A8842D9D89}" presName="parTxOnlySpace" presStyleCnt="0"/>
      <dgm:spPr/>
    </dgm:pt>
    <dgm:pt modelId="{6EA90A98-208F-4047-A4D2-2FF2D2D30D7A}" type="pres">
      <dgm:prSet presAssocID="{0BCF2590-E737-45F5-8B17-1D7E57C10AC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65E01F-817D-4C1F-83D5-0757148DFA3A}" type="pres">
      <dgm:prSet presAssocID="{70491C54-E9A9-463F-84BE-1D73E43BCF17}" presName="parTxOnlySpace" presStyleCnt="0"/>
      <dgm:spPr/>
    </dgm:pt>
    <dgm:pt modelId="{676784D6-B9A0-4510-A81F-C30A28DAE71B}" type="pres">
      <dgm:prSet presAssocID="{BD9A0D7A-37E8-4EAB-A30E-E5A0B02993A1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1DDBCE-945A-48A8-8468-C0BDC10BFFF0}" srcId="{0150501E-42A2-496F-8BA4-6A75717728B8}" destId="{BD9A0D7A-37E8-4EAB-A30E-E5A0B02993A1}" srcOrd="2" destOrd="0" parTransId="{60E86EAA-C328-4E26-BB32-D5E786F130CC}" sibTransId="{E7B00DB0-8B46-435C-8A41-61808E541BC6}"/>
    <dgm:cxn modelId="{99AD08F8-8A1F-4511-8F01-CE3C31883AF6}" type="presOf" srcId="{0150501E-42A2-496F-8BA4-6A75717728B8}" destId="{195DD8B8-3341-427B-96E7-098BBBFA0003}" srcOrd="0" destOrd="0" presId="urn:microsoft.com/office/officeart/2005/8/layout/chevron1"/>
    <dgm:cxn modelId="{09F3DD85-B77B-471B-994A-3BA8C6783637}" type="presOf" srcId="{DCFC4E16-D5A6-47B7-A638-9A5635A9916F}" destId="{DD49FCAE-BF41-49BC-AE66-BE6865274377}" srcOrd="0" destOrd="0" presId="urn:microsoft.com/office/officeart/2005/8/layout/chevron1"/>
    <dgm:cxn modelId="{40EF6B54-85AB-4EEE-892A-8B76E464C869}" type="presOf" srcId="{0BCF2590-E737-45F5-8B17-1D7E57C10ACA}" destId="{6EA90A98-208F-4047-A4D2-2FF2D2D30D7A}" srcOrd="0" destOrd="0" presId="urn:microsoft.com/office/officeart/2005/8/layout/chevron1"/>
    <dgm:cxn modelId="{06B624EE-A896-4E95-B9CE-E79F4EF39FD4}" srcId="{0150501E-42A2-496F-8BA4-6A75717728B8}" destId="{0BCF2590-E737-45F5-8B17-1D7E57C10ACA}" srcOrd="1" destOrd="0" parTransId="{DC6028DB-46A4-4F0B-92B4-515E66431846}" sibTransId="{70491C54-E9A9-463F-84BE-1D73E43BCF17}"/>
    <dgm:cxn modelId="{03445A2D-34C9-427C-8DC9-2AA062D52F08}" type="presOf" srcId="{BD9A0D7A-37E8-4EAB-A30E-E5A0B02993A1}" destId="{676784D6-B9A0-4510-A81F-C30A28DAE71B}" srcOrd="0" destOrd="0" presId="urn:microsoft.com/office/officeart/2005/8/layout/chevron1"/>
    <dgm:cxn modelId="{F060E63D-9F97-4059-9BA5-CFE59AF162C7}" srcId="{0150501E-42A2-496F-8BA4-6A75717728B8}" destId="{DCFC4E16-D5A6-47B7-A638-9A5635A9916F}" srcOrd="0" destOrd="0" parTransId="{6B663F01-23B1-41CF-919A-E6918E3FEE2D}" sibTransId="{045590DC-0BBC-4D1B-84DA-41A8842D9D89}"/>
    <dgm:cxn modelId="{1A24C7FF-B460-45A0-9B95-A5E0C2C4C27E}" type="presParOf" srcId="{195DD8B8-3341-427B-96E7-098BBBFA0003}" destId="{DD49FCAE-BF41-49BC-AE66-BE6865274377}" srcOrd="0" destOrd="0" presId="urn:microsoft.com/office/officeart/2005/8/layout/chevron1"/>
    <dgm:cxn modelId="{AA8F13BD-8E14-4D17-A934-C9AE8EC9C154}" type="presParOf" srcId="{195DD8B8-3341-427B-96E7-098BBBFA0003}" destId="{FFCCB655-2033-4B4F-9A8D-F11EFCF14005}" srcOrd="1" destOrd="0" presId="urn:microsoft.com/office/officeart/2005/8/layout/chevron1"/>
    <dgm:cxn modelId="{9C763E4D-C411-4B41-841A-48256CE2BBCE}" type="presParOf" srcId="{195DD8B8-3341-427B-96E7-098BBBFA0003}" destId="{6EA90A98-208F-4047-A4D2-2FF2D2D30D7A}" srcOrd="2" destOrd="0" presId="urn:microsoft.com/office/officeart/2005/8/layout/chevron1"/>
    <dgm:cxn modelId="{A51678BA-FF7D-42B1-860C-600D08735772}" type="presParOf" srcId="{195DD8B8-3341-427B-96E7-098BBBFA0003}" destId="{7C65E01F-817D-4C1F-83D5-0757148DFA3A}" srcOrd="3" destOrd="0" presId="urn:microsoft.com/office/officeart/2005/8/layout/chevron1"/>
    <dgm:cxn modelId="{F5B2AF11-252F-4B65-B4DE-33B549D8A314}" type="presParOf" srcId="{195DD8B8-3341-427B-96E7-098BBBFA0003}" destId="{676784D6-B9A0-4510-A81F-C30A28DAE71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150501E-42A2-496F-8BA4-6A75717728B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CFC4E16-D5A6-47B7-A638-9A5635A9916F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 smtClean="0">
              <a:solidFill>
                <a:schemeClr val="bg1">
                  <a:lumMod val="50000"/>
                </a:schemeClr>
              </a:solidFill>
            </a:rPr>
            <a:t>IV.</a:t>
          </a:r>
          <a:r>
            <a:rPr lang="ru-RU" dirty="0" smtClean="0">
              <a:solidFill>
                <a:schemeClr val="bg1">
                  <a:lumMod val="50000"/>
                </a:schemeClr>
              </a:solidFill>
            </a:rPr>
            <a:t>Основная печать КИМ</a:t>
          </a:r>
        </a:p>
      </dgm:t>
    </dgm:pt>
    <dgm:pt modelId="{6B663F01-23B1-41CF-919A-E6918E3FEE2D}" type="parTrans" cxnId="{F060E63D-9F97-4059-9BA5-CFE59AF162C7}">
      <dgm:prSet/>
      <dgm:spPr/>
      <dgm:t>
        <a:bodyPr/>
        <a:lstStyle/>
        <a:p>
          <a:endParaRPr lang="ru-RU"/>
        </a:p>
      </dgm:t>
    </dgm:pt>
    <dgm:pt modelId="{045590DC-0BBC-4D1B-84DA-41A8842D9D89}" type="sibTrans" cxnId="{F060E63D-9F97-4059-9BA5-CFE59AF162C7}">
      <dgm:prSet/>
      <dgm:spPr/>
      <dgm:t>
        <a:bodyPr/>
        <a:lstStyle/>
        <a:p>
          <a:endParaRPr lang="ru-RU"/>
        </a:p>
      </dgm:t>
    </dgm:pt>
    <dgm:pt modelId="{0BCF2590-E737-45F5-8B17-1D7E57C10ACA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 smtClean="0">
              <a:solidFill>
                <a:schemeClr val="bg1">
                  <a:lumMod val="50000"/>
                </a:schemeClr>
              </a:solidFill>
            </a:rPr>
            <a:t>V.</a:t>
          </a:r>
          <a:r>
            <a:rPr lang="ru-RU" dirty="0" smtClean="0">
              <a:solidFill>
                <a:schemeClr val="bg1">
                  <a:lumMod val="50000"/>
                </a:schemeClr>
              </a:solidFill>
            </a:rPr>
            <a:t>Дополни-тельная печать КИМ</a:t>
          </a:r>
        </a:p>
      </dgm:t>
    </dgm:pt>
    <dgm:pt modelId="{DC6028DB-46A4-4F0B-92B4-515E66431846}" type="parTrans" cxnId="{06B624EE-A896-4E95-B9CE-E79F4EF39FD4}">
      <dgm:prSet/>
      <dgm:spPr/>
      <dgm:t>
        <a:bodyPr/>
        <a:lstStyle/>
        <a:p>
          <a:endParaRPr lang="ru-RU"/>
        </a:p>
      </dgm:t>
    </dgm:pt>
    <dgm:pt modelId="{70491C54-E9A9-463F-84BE-1D73E43BCF17}" type="sibTrans" cxnId="{06B624EE-A896-4E95-B9CE-E79F4EF39FD4}">
      <dgm:prSet/>
      <dgm:spPr/>
      <dgm:t>
        <a:bodyPr/>
        <a:lstStyle/>
        <a:p>
          <a:endParaRPr lang="ru-RU"/>
        </a:p>
      </dgm:t>
    </dgm:pt>
    <dgm:pt modelId="{BD9A0D7A-37E8-4EAB-A30E-E5A0B02993A1}">
      <dgm:prSet phldrT="[Текст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VI. </a:t>
          </a:r>
          <a:r>
            <a:rPr lang="ru-RU" dirty="0" smtClean="0">
              <a:solidFill>
                <a:schemeClr val="bg1"/>
              </a:solidFill>
            </a:rPr>
            <a:t>Завершение экзамена</a:t>
          </a:r>
        </a:p>
      </dgm:t>
    </dgm:pt>
    <dgm:pt modelId="{60E86EAA-C328-4E26-BB32-D5E786F130CC}" type="parTrans" cxnId="{3B1DDBCE-945A-48A8-8468-C0BDC10BFFF0}">
      <dgm:prSet/>
      <dgm:spPr/>
      <dgm:t>
        <a:bodyPr/>
        <a:lstStyle/>
        <a:p>
          <a:endParaRPr lang="ru-RU"/>
        </a:p>
      </dgm:t>
    </dgm:pt>
    <dgm:pt modelId="{E7B00DB0-8B46-435C-8A41-61808E541BC6}" type="sibTrans" cxnId="{3B1DDBCE-945A-48A8-8468-C0BDC10BFFF0}">
      <dgm:prSet/>
      <dgm:spPr/>
      <dgm:t>
        <a:bodyPr/>
        <a:lstStyle/>
        <a:p>
          <a:endParaRPr lang="ru-RU"/>
        </a:p>
      </dgm:t>
    </dgm:pt>
    <dgm:pt modelId="{195DD8B8-3341-427B-96E7-098BBBFA0003}" type="pres">
      <dgm:prSet presAssocID="{0150501E-42A2-496F-8BA4-6A75717728B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49FCAE-BF41-49BC-AE66-BE6865274377}" type="pres">
      <dgm:prSet presAssocID="{DCFC4E16-D5A6-47B7-A638-9A5635A9916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CB655-2033-4B4F-9A8D-F11EFCF14005}" type="pres">
      <dgm:prSet presAssocID="{045590DC-0BBC-4D1B-84DA-41A8842D9D89}" presName="parTxOnlySpace" presStyleCnt="0"/>
      <dgm:spPr/>
    </dgm:pt>
    <dgm:pt modelId="{6EA90A98-208F-4047-A4D2-2FF2D2D30D7A}" type="pres">
      <dgm:prSet presAssocID="{0BCF2590-E737-45F5-8B17-1D7E57C10AC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65E01F-817D-4C1F-83D5-0757148DFA3A}" type="pres">
      <dgm:prSet presAssocID="{70491C54-E9A9-463F-84BE-1D73E43BCF17}" presName="parTxOnlySpace" presStyleCnt="0"/>
      <dgm:spPr/>
    </dgm:pt>
    <dgm:pt modelId="{676784D6-B9A0-4510-A81F-C30A28DAE71B}" type="pres">
      <dgm:prSet presAssocID="{BD9A0D7A-37E8-4EAB-A30E-E5A0B02993A1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692A07F-5FB7-4E3B-9795-E8093D11F233}" type="presOf" srcId="{BD9A0D7A-37E8-4EAB-A30E-E5A0B02993A1}" destId="{676784D6-B9A0-4510-A81F-C30A28DAE71B}" srcOrd="0" destOrd="0" presId="urn:microsoft.com/office/officeart/2005/8/layout/chevron1"/>
    <dgm:cxn modelId="{3B1DDBCE-945A-48A8-8468-C0BDC10BFFF0}" srcId="{0150501E-42A2-496F-8BA4-6A75717728B8}" destId="{BD9A0D7A-37E8-4EAB-A30E-E5A0B02993A1}" srcOrd="2" destOrd="0" parTransId="{60E86EAA-C328-4E26-BB32-D5E786F130CC}" sibTransId="{E7B00DB0-8B46-435C-8A41-61808E541BC6}"/>
    <dgm:cxn modelId="{275EFCE0-0C24-423F-80D4-DB8EA7C98739}" type="presOf" srcId="{0BCF2590-E737-45F5-8B17-1D7E57C10ACA}" destId="{6EA90A98-208F-4047-A4D2-2FF2D2D30D7A}" srcOrd="0" destOrd="0" presId="urn:microsoft.com/office/officeart/2005/8/layout/chevron1"/>
    <dgm:cxn modelId="{06B624EE-A896-4E95-B9CE-E79F4EF39FD4}" srcId="{0150501E-42A2-496F-8BA4-6A75717728B8}" destId="{0BCF2590-E737-45F5-8B17-1D7E57C10ACA}" srcOrd="1" destOrd="0" parTransId="{DC6028DB-46A4-4F0B-92B4-515E66431846}" sibTransId="{70491C54-E9A9-463F-84BE-1D73E43BCF17}"/>
    <dgm:cxn modelId="{EC8375D6-33AF-4A8E-9BA1-EE1C9F06A03F}" type="presOf" srcId="{0150501E-42A2-496F-8BA4-6A75717728B8}" destId="{195DD8B8-3341-427B-96E7-098BBBFA0003}" srcOrd="0" destOrd="0" presId="urn:microsoft.com/office/officeart/2005/8/layout/chevron1"/>
    <dgm:cxn modelId="{F060E63D-9F97-4059-9BA5-CFE59AF162C7}" srcId="{0150501E-42A2-496F-8BA4-6A75717728B8}" destId="{DCFC4E16-D5A6-47B7-A638-9A5635A9916F}" srcOrd="0" destOrd="0" parTransId="{6B663F01-23B1-41CF-919A-E6918E3FEE2D}" sibTransId="{045590DC-0BBC-4D1B-84DA-41A8842D9D89}"/>
    <dgm:cxn modelId="{245C9E47-0318-487D-B294-85BC84A37FB4}" type="presOf" srcId="{DCFC4E16-D5A6-47B7-A638-9A5635A9916F}" destId="{DD49FCAE-BF41-49BC-AE66-BE6865274377}" srcOrd="0" destOrd="0" presId="urn:microsoft.com/office/officeart/2005/8/layout/chevron1"/>
    <dgm:cxn modelId="{3B181F73-610C-450B-B135-C3C25BA13CF7}" type="presParOf" srcId="{195DD8B8-3341-427B-96E7-098BBBFA0003}" destId="{DD49FCAE-BF41-49BC-AE66-BE6865274377}" srcOrd="0" destOrd="0" presId="urn:microsoft.com/office/officeart/2005/8/layout/chevron1"/>
    <dgm:cxn modelId="{A91785AB-A2D5-4CC5-B59C-6629AF8C34DF}" type="presParOf" srcId="{195DD8B8-3341-427B-96E7-098BBBFA0003}" destId="{FFCCB655-2033-4B4F-9A8D-F11EFCF14005}" srcOrd="1" destOrd="0" presId="urn:microsoft.com/office/officeart/2005/8/layout/chevron1"/>
    <dgm:cxn modelId="{3FE00649-5A7C-4FC9-8A9D-F2D3B64CF137}" type="presParOf" srcId="{195DD8B8-3341-427B-96E7-098BBBFA0003}" destId="{6EA90A98-208F-4047-A4D2-2FF2D2D30D7A}" srcOrd="2" destOrd="0" presId="urn:microsoft.com/office/officeart/2005/8/layout/chevron1"/>
    <dgm:cxn modelId="{380F91FC-717F-414E-BC8A-411FEB06C276}" type="presParOf" srcId="{195DD8B8-3341-427B-96E7-098BBBFA0003}" destId="{7C65E01F-817D-4C1F-83D5-0757148DFA3A}" srcOrd="3" destOrd="0" presId="urn:microsoft.com/office/officeart/2005/8/layout/chevron1"/>
    <dgm:cxn modelId="{93B41FA7-56F5-4424-A7C9-80F063E53462}" type="presParOf" srcId="{195DD8B8-3341-427B-96E7-098BBBFA0003}" destId="{676784D6-B9A0-4510-A81F-C30A28DAE71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150501E-42A2-496F-8BA4-6A75717728B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CFC4E16-D5A6-47B7-A638-9A5635A9916F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 smtClean="0">
              <a:solidFill>
                <a:schemeClr val="bg1">
                  <a:lumMod val="50000"/>
                </a:schemeClr>
              </a:solidFill>
            </a:rPr>
            <a:t>IV.</a:t>
          </a:r>
          <a:r>
            <a:rPr lang="ru-RU" dirty="0" smtClean="0">
              <a:solidFill>
                <a:schemeClr val="bg1">
                  <a:lumMod val="50000"/>
                </a:schemeClr>
              </a:solidFill>
            </a:rPr>
            <a:t>Основная печать КИМ</a:t>
          </a:r>
        </a:p>
      </dgm:t>
    </dgm:pt>
    <dgm:pt modelId="{6B663F01-23B1-41CF-919A-E6918E3FEE2D}" type="parTrans" cxnId="{F060E63D-9F97-4059-9BA5-CFE59AF162C7}">
      <dgm:prSet/>
      <dgm:spPr/>
      <dgm:t>
        <a:bodyPr/>
        <a:lstStyle/>
        <a:p>
          <a:endParaRPr lang="ru-RU"/>
        </a:p>
      </dgm:t>
    </dgm:pt>
    <dgm:pt modelId="{045590DC-0BBC-4D1B-84DA-41A8842D9D89}" type="sibTrans" cxnId="{F060E63D-9F97-4059-9BA5-CFE59AF162C7}">
      <dgm:prSet/>
      <dgm:spPr/>
      <dgm:t>
        <a:bodyPr/>
        <a:lstStyle/>
        <a:p>
          <a:endParaRPr lang="ru-RU"/>
        </a:p>
      </dgm:t>
    </dgm:pt>
    <dgm:pt modelId="{0BCF2590-E737-45F5-8B17-1D7E57C10ACA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 smtClean="0">
              <a:solidFill>
                <a:schemeClr val="bg1">
                  <a:lumMod val="50000"/>
                </a:schemeClr>
              </a:solidFill>
            </a:rPr>
            <a:t>V.</a:t>
          </a:r>
          <a:r>
            <a:rPr lang="ru-RU" dirty="0" smtClean="0">
              <a:solidFill>
                <a:schemeClr val="bg1">
                  <a:lumMod val="50000"/>
                </a:schemeClr>
              </a:solidFill>
            </a:rPr>
            <a:t>Дополни-тельная печать КИМ</a:t>
          </a:r>
        </a:p>
      </dgm:t>
    </dgm:pt>
    <dgm:pt modelId="{DC6028DB-46A4-4F0B-92B4-515E66431846}" type="parTrans" cxnId="{06B624EE-A896-4E95-B9CE-E79F4EF39FD4}">
      <dgm:prSet/>
      <dgm:spPr/>
      <dgm:t>
        <a:bodyPr/>
        <a:lstStyle/>
        <a:p>
          <a:endParaRPr lang="ru-RU"/>
        </a:p>
      </dgm:t>
    </dgm:pt>
    <dgm:pt modelId="{70491C54-E9A9-463F-84BE-1D73E43BCF17}" type="sibTrans" cxnId="{06B624EE-A896-4E95-B9CE-E79F4EF39FD4}">
      <dgm:prSet/>
      <dgm:spPr/>
      <dgm:t>
        <a:bodyPr/>
        <a:lstStyle/>
        <a:p>
          <a:endParaRPr lang="ru-RU"/>
        </a:p>
      </dgm:t>
    </dgm:pt>
    <dgm:pt modelId="{BD9A0D7A-37E8-4EAB-A30E-E5A0B02993A1}">
      <dgm:prSet phldrT="[Текст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VI. </a:t>
          </a:r>
          <a:r>
            <a:rPr lang="ru-RU" dirty="0" smtClean="0">
              <a:solidFill>
                <a:schemeClr val="bg1"/>
              </a:solidFill>
            </a:rPr>
            <a:t>Завершение экзамена</a:t>
          </a:r>
        </a:p>
      </dgm:t>
    </dgm:pt>
    <dgm:pt modelId="{60E86EAA-C328-4E26-BB32-D5E786F130CC}" type="parTrans" cxnId="{3B1DDBCE-945A-48A8-8468-C0BDC10BFFF0}">
      <dgm:prSet/>
      <dgm:spPr/>
      <dgm:t>
        <a:bodyPr/>
        <a:lstStyle/>
        <a:p>
          <a:endParaRPr lang="ru-RU"/>
        </a:p>
      </dgm:t>
    </dgm:pt>
    <dgm:pt modelId="{E7B00DB0-8B46-435C-8A41-61808E541BC6}" type="sibTrans" cxnId="{3B1DDBCE-945A-48A8-8468-C0BDC10BFFF0}">
      <dgm:prSet/>
      <dgm:spPr/>
      <dgm:t>
        <a:bodyPr/>
        <a:lstStyle/>
        <a:p>
          <a:endParaRPr lang="ru-RU"/>
        </a:p>
      </dgm:t>
    </dgm:pt>
    <dgm:pt modelId="{195DD8B8-3341-427B-96E7-098BBBFA0003}" type="pres">
      <dgm:prSet presAssocID="{0150501E-42A2-496F-8BA4-6A75717728B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49FCAE-BF41-49BC-AE66-BE6865274377}" type="pres">
      <dgm:prSet presAssocID="{DCFC4E16-D5A6-47B7-A638-9A5635A9916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CB655-2033-4B4F-9A8D-F11EFCF14005}" type="pres">
      <dgm:prSet presAssocID="{045590DC-0BBC-4D1B-84DA-41A8842D9D89}" presName="parTxOnlySpace" presStyleCnt="0"/>
      <dgm:spPr/>
    </dgm:pt>
    <dgm:pt modelId="{6EA90A98-208F-4047-A4D2-2FF2D2D30D7A}" type="pres">
      <dgm:prSet presAssocID="{0BCF2590-E737-45F5-8B17-1D7E57C10AC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65E01F-817D-4C1F-83D5-0757148DFA3A}" type="pres">
      <dgm:prSet presAssocID="{70491C54-E9A9-463F-84BE-1D73E43BCF17}" presName="parTxOnlySpace" presStyleCnt="0"/>
      <dgm:spPr/>
    </dgm:pt>
    <dgm:pt modelId="{676784D6-B9A0-4510-A81F-C30A28DAE71B}" type="pres">
      <dgm:prSet presAssocID="{BD9A0D7A-37E8-4EAB-A30E-E5A0B02993A1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74CFCF-D0D0-44D5-995E-6C6F676C5FBB}" type="presOf" srcId="{0BCF2590-E737-45F5-8B17-1D7E57C10ACA}" destId="{6EA90A98-208F-4047-A4D2-2FF2D2D30D7A}" srcOrd="0" destOrd="0" presId="urn:microsoft.com/office/officeart/2005/8/layout/chevron1"/>
    <dgm:cxn modelId="{3B1DDBCE-945A-48A8-8468-C0BDC10BFFF0}" srcId="{0150501E-42A2-496F-8BA4-6A75717728B8}" destId="{BD9A0D7A-37E8-4EAB-A30E-E5A0B02993A1}" srcOrd="2" destOrd="0" parTransId="{60E86EAA-C328-4E26-BB32-D5E786F130CC}" sibTransId="{E7B00DB0-8B46-435C-8A41-61808E541BC6}"/>
    <dgm:cxn modelId="{06B624EE-A896-4E95-B9CE-E79F4EF39FD4}" srcId="{0150501E-42A2-496F-8BA4-6A75717728B8}" destId="{0BCF2590-E737-45F5-8B17-1D7E57C10ACA}" srcOrd="1" destOrd="0" parTransId="{DC6028DB-46A4-4F0B-92B4-515E66431846}" sibTransId="{70491C54-E9A9-463F-84BE-1D73E43BCF17}"/>
    <dgm:cxn modelId="{637DDFBA-97F6-4377-A16F-BB6DFF5C37F3}" type="presOf" srcId="{DCFC4E16-D5A6-47B7-A638-9A5635A9916F}" destId="{DD49FCAE-BF41-49BC-AE66-BE6865274377}" srcOrd="0" destOrd="0" presId="urn:microsoft.com/office/officeart/2005/8/layout/chevron1"/>
    <dgm:cxn modelId="{0C713A86-E9AD-4B07-AF11-70FE96F1E75E}" type="presOf" srcId="{0150501E-42A2-496F-8BA4-6A75717728B8}" destId="{195DD8B8-3341-427B-96E7-098BBBFA0003}" srcOrd="0" destOrd="0" presId="urn:microsoft.com/office/officeart/2005/8/layout/chevron1"/>
    <dgm:cxn modelId="{E6F0B44E-C224-4559-814E-3601CCE585C0}" type="presOf" srcId="{BD9A0D7A-37E8-4EAB-A30E-E5A0B02993A1}" destId="{676784D6-B9A0-4510-A81F-C30A28DAE71B}" srcOrd="0" destOrd="0" presId="urn:microsoft.com/office/officeart/2005/8/layout/chevron1"/>
    <dgm:cxn modelId="{F060E63D-9F97-4059-9BA5-CFE59AF162C7}" srcId="{0150501E-42A2-496F-8BA4-6A75717728B8}" destId="{DCFC4E16-D5A6-47B7-A638-9A5635A9916F}" srcOrd="0" destOrd="0" parTransId="{6B663F01-23B1-41CF-919A-E6918E3FEE2D}" sibTransId="{045590DC-0BBC-4D1B-84DA-41A8842D9D89}"/>
    <dgm:cxn modelId="{759944D9-8A4E-430D-A1C5-E2F3280C7D64}" type="presParOf" srcId="{195DD8B8-3341-427B-96E7-098BBBFA0003}" destId="{DD49FCAE-BF41-49BC-AE66-BE6865274377}" srcOrd="0" destOrd="0" presId="urn:microsoft.com/office/officeart/2005/8/layout/chevron1"/>
    <dgm:cxn modelId="{B2A0CFC6-3900-4962-B443-341D155276E0}" type="presParOf" srcId="{195DD8B8-3341-427B-96E7-098BBBFA0003}" destId="{FFCCB655-2033-4B4F-9A8D-F11EFCF14005}" srcOrd="1" destOrd="0" presId="urn:microsoft.com/office/officeart/2005/8/layout/chevron1"/>
    <dgm:cxn modelId="{5973CECA-FD07-4785-AE4B-8956E9B9CFC0}" type="presParOf" srcId="{195DD8B8-3341-427B-96E7-098BBBFA0003}" destId="{6EA90A98-208F-4047-A4D2-2FF2D2D30D7A}" srcOrd="2" destOrd="0" presId="urn:microsoft.com/office/officeart/2005/8/layout/chevron1"/>
    <dgm:cxn modelId="{6F63858D-E618-4808-A4C2-31EDEE06E8E3}" type="presParOf" srcId="{195DD8B8-3341-427B-96E7-098BBBFA0003}" destId="{7C65E01F-817D-4C1F-83D5-0757148DFA3A}" srcOrd="3" destOrd="0" presId="urn:microsoft.com/office/officeart/2005/8/layout/chevron1"/>
    <dgm:cxn modelId="{C1290B61-10A8-4B36-BF2A-5D2F57C14DFE}" type="presParOf" srcId="{195DD8B8-3341-427B-96E7-098BBBFA0003}" destId="{676784D6-B9A0-4510-A81F-C30A28DAE71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C6DB0B-6701-4122-997A-45DFDD0C67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46D49D-43E5-45E5-9F57-B4D636A6E9C1}">
      <dgm:prSet phldrT="[Текст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kumimoji="0" lang="ru-RU" alt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  <a:cs typeface="+mn-cs"/>
            </a:rPr>
            <a:t>Основные</a:t>
          </a:r>
          <a:r>
            <a:rPr lang="ru-RU" altLang="ru-RU" sz="2000" b="1" kern="1200" dirty="0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Calibri" pitchFamily="34" charset="0"/>
            </a:rPr>
            <a:t> </a:t>
          </a:r>
          <a:r>
            <a:rPr kumimoji="0" lang="ru-RU" alt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  <a:cs typeface="+mn-cs"/>
            </a:rPr>
            <a:t>технологические решения:</a:t>
          </a:r>
        </a:p>
      </dgm:t>
    </dgm:pt>
    <dgm:pt modelId="{1FFF7264-9BD2-45D2-AE47-900CB964FD22}" type="parTrans" cxnId="{7F6E6DD6-7A5A-487E-9900-515B919516D2}">
      <dgm:prSet/>
      <dgm:spPr/>
      <dgm:t>
        <a:bodyPr/>
        <a:lstStyle/>
        <a:p>
          <a:endParaRPr lang="ru-RU"/>
        </a:p>
      </dgm:t>
    </dgm:pt>
    <dgm:pt modelId="{946D5617-8399-488B-9081-0F820762DDC1}" type="sibTrans" cxnId="{7F6E6DD6-7A5A-487E-9900-515B919516D2}">
      <dgm:prSet/>
      <dgm:spPr/>
      <dgm:t>
        <a:bodyPr/>
        <a:lstStyle/>
        <a:p>
          <a:endParaRPr lang="ru-RU"/>
        </a:p>
      </dgm:t>
    </dgm:pt>
    <dgm:pt modelId="{16104359-FBD0-47D8-A57D-F3672942BEF1}" type="pres">
      <dgm:prSet presAssocID="{BFC6DB0B-6701-4122-997A-45DFDD0C67B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4730DE8-EE78-40D3-9197-91096F48C31E}" type="pres">
      <dgm:prSet presAssocID="{9546D49D-43E5-45E5-9F57-B4D636A6E9C1}" presName="parentText" presStyleLbl="node1" presStyleIdx="0" presStyleCnt="1" custLinFactNeighborX="-10743" custLinFactNeighborY="-32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42AEA5-57E5-428E-B0D4-F61B440B4486}" type="presOf" srcId="{BFC6DB0B-6701-4122-997A-45DFDD0C67B8}" destId="{16104359-FBD0-47D8-A57D-F3672942BEF1}" srcOrd="0" destOrd="0" presId="urn:microsoft.com/office/officeart/2005/8/layout/vList2"/>
    <dgm:cxn modelId="{7F6E6DD6-7A5A-487E-9900-515B919516D2}" srcId="{BFC6DB0B-6701-4122-997A-45DFDD0C67B8}" destId="{9546D49D-43E5-45E5-9F57-B4D636A6E9C1}" srcOrd="0" destOrd="0" parTransId="{1FFF7264-9BD2-45D2-AE47-900CB964FD22}" sibTransId="{946D5617-8399-488B-9081-0F820762DDC1}"/>
    <dgm:cxn modelId="{09B2CF57-CBA7-450F-9F5D-5AD4988CA299}" type="presOf" srcId="{9546D49D-43E5-45E5-9F57-B4D636A6E9C1}" destId="{44730DE8-EE78-40D3-9197-91096F48C31E}" srcOrd="0" destOrd="0" presId="urn:microsoft.com/office/officeart/2005/8/layout/vList2"/>
    <dgm:cxn modelId="{E4F1FD46-BC41-416B-A235-314390DF321C}" type="presParOf" srcId="{16104359-FBD0-47D8-A57D-F3672942BEF1}" destId="{44730DE8-EE78-40D3-9197-91096F48C31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C6DB0B-6701-4122-997A-45DFDD0C67B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46D49D-43E5-45E5-9F57-B4D636A6E9C1}">
      <dgm:prSet phldrT="[Текст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ru-RU" sz="2000" b="1" kern="1200" dirty="0" smtClean="0">
              <a:solidFill>
                <a:schemeClr val="tx1"/>
              </a:solidFill>
              <a:latin typeface="Verdana" pitchFamily="34" charset="0"/>
              <a:cs typeface="Times New Roman" pitchFamily="18" charset="0"/>
            </a:rPr>
            <a:t>Техническое оснащение ППЭ:</a:t>
          </a:r>
          <a:endParaRPr kumimoji="0" lang="ru-RU" altLang="ru-RU" sz="20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Cambria" pitchFamily="18" charset="0"/>
            <a:ea typeface="Times New Roman" pitchFamily="18" charset="0"/>
            <a:cs typeface="+mn-cs"/>
          </a:endParaRPr>
        </a:p>
      </dgm:t>
    </dgm:pt>
    <dgm:pt modelId="{1FFF7264-9BD2-45D2-AE47-900CB964FD22}" type="parTrans" cxnId="{7F6E6DD6-7A5A-487E-9900-515B919516D2}">
      <dgm:prSet/>
      <dgm:spPr/>
      <dgm:t>
        <a:bodyPr/>
        <a:lstStyle/>
        <a:p>
          <a:endParaRPr lang="ru-RU"/>
        </a:p>
      </dgm:t>
    </dgm:pt>
    <dgm:pt modelId="{946D5617-8399-488B-9081-0F820762DDC1}" type="sibTrans" cxnId="{7F6E6DD6-7A5A-487E-9900-515B919516D2}">
      <dgm:prSet/>
      <dgm:spPr/>
      <dgm:t>
        <a:bodyPr/>
        <a:lstStyle/>
        <a:p>
          <a:endParaRPr lang="ru-RU"/>
        </a:p>
      </dgm:t>
    </dgm:pt>
    <dgm:pt modelId="{16104359-FBD0-47D8-A57D-F3672942BEF1}" type="pres">
      <dgm:prSet presAssocID="{BFC6DB0B-6701-4122-997A-45DFDD0C67B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4730DE8-EE78-40D3-9197-91096F48C31E}" type="pres">
      <dgm:prSet presAssocID="{9546D49D-43E5-45E5-9F57-B4D636A6E9C1}" presName="parentText" presStyleLbl="node1" presStyleIdx="0" presStyleCnt="1" custLinFactNeighborX="-10743" custLinFactNeighborY="-32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6E6DD6-7A5A-487E-9900-515B919516D2}" srcId="{BFC6DB0B-6701-4122-997A-45DFDD0C67B8}" destId="{9546D49D-43E5-45E5-9F57-B4D636A6E9C1}" srcOrd="0" destOrd="0" parTransId="{1FFF7264-9BD2-45D2-AE47-900CB964FD22}" sibTransId="{946D5617-8399-488B-9081-0F820762DDC1}"/>
    <dgm:cxn modelId="{76F0E78F-7845-4EBE-9503-B81DBCD1BD7A}" type="presOf" srcId="{9546D49D-43E5-45E5-9F57-B4D636A6E9C1}" destId="{44730DE8-EE78-40D3-9197-91096F48C31E}" srcOrd="0" destOrd="0" presId="urn:microsoft.com/office/officeart/2005/8/layout/vList2"/>
    <dgm:cxn modelId="{4294276F-5D75-4775-AA16-F02D3DD84885}" type="presOf" srcId="{BFC6DB0B-6701-4122-997A-45DFDD0C67B8}" destId="{16104359-FBD0-47D8-A57D-F3672942BEF1}" srcOrd="0" destOrd="0" presId="urn:microsoft.com/office/officeart/2005/8/layout/vList2"/>
    <dgm:cxn modelId="{938C7D46-C2FE-48D2-BB9D-B6DFC322621B}" type="presParOf" srcId="{16104359-FBD0-47D8-A57D-F3672942BEF1}" destId="{44730DE8-EE78-40D3-9197-91096F48C31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150501E-42A2-496F-8BA4-6A75717728B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CFC4E16-D5A6-47B7-A638-9A5635A9916F}">
      <dgm:prSet phldrT="[Текст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 lIns="0" rIns="0"/>
        <a:lstStyle/>
        <a:p>
          <a:r>
            <a:rPr lang="en-US" sz="2100" dirty="0" smtClean="0"/>
            <a:t>I</a:t>
          </a:r>
          <a:r>
            <a:rPr lang="ru-RU" sz="2100" dirty="0" smtClean="0"/>
            <a:t>.Техническая подготовка</a:t>
          </a:r>
          <a:endParaRPr lang="ru-RU" sz="2100" dirty="0"/>
        </a:p>
      </dgm:t>
    </dgm:pt>
    <dgm:pt modelId="{6B663F01-23B1-41CF-919A-E6918E3FEE2D}" type="parTrans" cxnId="{F060E63D-9F97-4059-9BA5-CFE59AF162C7}">
      <dgm:prSet/>
      <dgm:spPr/>
      <dgm:t>
        <a:bodyPr/>
        <a:lstStyle/>
        <a:p>
          <a:endParaRPr lang="ru-RU"/>
        </a:p>
      </dgm:t>
    </dgm:pt>
    <dgm:pt modelId="{045590DC-0BBC-4D1B-84DA-41A8842D9D89}" type="sibTrans" cxnId="{F060E63D-9F97-4059-9BA5-CFE59AF162C7}">
      <dgm:prSet/>
      <dgm:spPr/>
      <dgm:t>
        <a:bodyPr/>
        <a:lstStyle/>
        <a:p>
          <a:endParaRPr lang="ru-RU"/>
        </a:p>
      </dgm:t>
    </dgm:pt>
    <dgm:pt modelId="{0BCF2590-E737-45F5-8B17-1D7E57C10ACA}">
      <dgm:prSet phldrT="[Текст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100" dirty="0" smtClean="0"/>
            <a:t>II. </a:t>
          </a:r>
          <a:r>
            <a:rPr lang="ru-RU" sz="2100" dirty="0" smtClean="0"/>
            <a:t>Контроль технической готовности</a:t>
          </a:r>
          <a:endParaRPr lang="ru-RU" sz="2100" dirty="0"/>
        </a:p>
      </dgm:t>
    </dgm:pt>
    <dgm:pt modelId="{DC6028DB-46A4-4F0B-92B4-515E66431846}" type="parTrans" cxnId="{06B624EE-A896-4E95-B9CE-E79F4EF39FD4}">
      <dgm:prSet/>
      <dgm:spPr/>
      <dgm:t>
        <a:bodyPr/>
        <a:lstStyle/>
        <a:p>
          <a:endParaRPr lang="ru-RU"/>
        </a:p>
      </dgm:t>
    </dgm:pt>
    <dgm:pt modelId="{70491C54-E9A9-463F-84BE-1D73E43BCF17}" type="sibTrans" cxnId="{06B624EE-A896-4E95-B9CE-E79F4EF39FD4}">
      <dgm:prSet/>
      <dgm:spPr/>
      <dgm:t>
        <a:bodyPr/>
        <a:lstStyle/>
        <a:p>
          <a:endParaRPr lang="ru-RU"/>
        </a:p>
      </dgm:t>
    </dgm:pt>
    <dgm:pt modelId="{BD9A0D7A-37E8-4EAB-A30E-E5A0B02993A1}">
      <dgm:prSet phldrT="[Текст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 lIns="72000" rIns="0"/>
        <a:lstStyle/>
        <a:p>
          <a:r>
            <a:rPr lang="en-US" sz="2100" dirty="0" smtClean="0"/>
            <a:t>III.</a:t>
          </a:r>
          <a:r>
            <a:rPr lang="ru-RU" sz="2100" dirty="0" smtClean="0"/>
            <a:t>Подготовка к печати</a:t>
          </a:r>
          <a:endParaRPr lang="ru-RU" sz="2100" dirty="0"/>
        </a:p>
      </dgm:t>
    </dgm:pt>
    <dgm:pt modelId="{60E86EAA-C328-4E26-BB32-D5E786F130CC}" type="parTrans" cxnId="{3B1DDBCE-945A-48A8-8468-C0BDC10BFFF0}">
      <dgm:prSet/>
      <dgm:spPr/>
      <dgm:t>
        <a:bodyPr/>
        <a:lstStyle/>
        <a:p>
          <a:endParaRPr lang="ru-RU"/>
        </a:p>
      </dgm:t>
    </dgm:pt>
    <dgm:pt modelId="{E7B00DB0-8B46-435C-8A41-61808E541BC6}" type="sibTrans" cxnId="{3B1DDBCE-945A-48A8-8468-C0BDC10BFFF0}">
      <dgm:prSet/>
      <dgm:spPr/>
      <dgm:t>
        <a:bodyPr/>
        <a:lstStyle/>
        <a:p>
          <a:endParaRPr lang="ru-RU"/>
        </a:p>
      </dgm:t>
    </dgm:pt>
    <dgm:pt modelId="{195DD8B8-3341-427B-96E7-098BBBFA0003}" type="pres">
      <dgm:prSet presAssocID="{0150501E-42A2-496F-8BA4-6A75717728B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49FCAE-BF41-49BC-AE66-BE6865274377}" type="pres">
      <dgm:prSet presAssocID="{DCFC4E16-D5A6-47B7-A638-9A5635A9916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CB655-2033-4B4F-9A8D-F11EFCF14005}" type="pres">
      <dgm:prSet presAssocID="{045590DC-0BBC-4D1B-84DA-41A8842D9D89}" presName="parTxOnlySpace" presStyleCnt="0"/>
      <dgm:spPr/>
    </dgm:pt>
    <dgm:pt modelId="{6EA90A98-208F-4047-A4D2-2FF2D2D30D7A}" type="pres">
      <dgm:prSet presAssocID="{0BCF2590-E737-45F5-8B17-1D7E57C10AC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65E01F-817D-4C1F-83D5-0757148DFA3A}" type="pres">
      <dgm:prSet presAssocID="{70491C54-E9A9-463F-84BE-1D73E43BCF17}" presName="parTxOnlySpace" presStyleCnt="0"/>
      <dgm:spPr/>
    </dgm:pt>
    <dgm:pt modelId="{676784D6-B9A0-4510-A81F-C30A28DAE71B}" type="pres">
      <dgm:prSet presAssocID="{BD9A0D7A-37E8-4EAB-A30E-E5A0B02993A1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1DDBCE-945A-48A8-8468-C0BDC10BFFF0}" srcId="{0150501E-42A2-496F-8BA4-6A75717728B8}" destId="{BD9A0D7A-37E8-4EAB-A30E-E5A0B02993A1}" srcOrd="2" destOrd="0" parTransId="{60E86EAA-C328-4E26-BB32-D5E786F130CC}" sibTransId="{E7B00DB0-8B46-435C-8A41-61808E541BC6}"/>
    <dgm:cxn modelId="{FE323076-B377-4EB1-93DF-7F2E2F963AA9}" type="presOf" srcId="{0150501E-42A2-496F-8BA4-6A75717728B8}" destId="{195DD8B8-3341-427B-96E7-098BBBFA0003}" srcOrd="0" destOrd="0" presId="urn:microsoft.com/office/officeart/2005/8/layout/chevron1"/>
    <dgm:cxn modelId="{06B624EE-A896-4E95-B9CE-E79F4EF39FD4}" srcId="{0150501E-42A2-496F-8BA4-6A75717728B8}" destId="{0BCF2590-E737-45F5-8B17-1D7E57C10ACA}" srcOrd="1" destOrd="0" parTransId="{DC6028DB-46A4-4F0B-92B4-515E66431846}" sibTransId="{70491C54-E9A9-463F-84BE-1D73E43BCF17}"/>
    <dgm:cxn modelId="{A9C8CB7B-9900-4B1E-9A22-75E36EA9BD51}" type="presOf" srcId="{BD9A0D7A-37E8-4EAB-A30E-E5A0B02993A1}" destId="{676784D6-B9A0-4510-A81F-C30A28DAE71B}" srcOrd="0" destOrd="0" presId="urn:microsoft.com/office/officeart/2005/8/layout/chevron1"/>
    <dgm:cxn modelId="{99B21848-6848-4DBB-A23F-2533913312B4}" type="presOf" srcId="{0BCF2590-E737-45F5-8B17-1D7E57C10ACA}" destId="{6EA90A98-208F-4047-A4D2-2FF2D2D30D7A}" srcOrd="0" destOrd="0" presId="urn:microsoft.com/office/officeart/2005/8/layout/chevron1"/>
    <dgm:cxn modelId="{F16D05C8-7425-4739-800E-AB45C91A2935}" type="presOf" srcId="{DCFC4E16-D5A6-47B7-A638-9A5635A9916F}" destId="{DD49FCAE-BF41-49BC-AE66-BE6865274377}" srcOrd="0" destOrd="0" presId="urn:microsoft.com/office/officeart/2005/8/layout/chevron1"/>
    <dgm:cxn modelId="{F060E63D-9F97-4059-9BA5-CFE59AF162C7}" srcId="{0150501E-42A2-496F-8BA4-6A75717728B8}" destId="{DCFC4E16-D5A6-47B7-A638-9A5635A9916F}" srcOrd="0" destOrd="0" parTransId="{6B663F01-23B1-41CF-919A-E6918E3FEE2D}" sibTransId="{045590DC-0BBC-4D1B-84DA-41A8842D9D89}"/>
    <dgm:cxn modelId="{7AF3A12B-DD8A-4185-8966-B52021A8241E}" type="presParOf" srcId="{195DD8B8-3341-427B-96E7-098BBBFA0003}" destId="{DD49FCAE-BF41-49BC-AE66-BE6865274377}" srcOrd="0" destOrd="0" presId="urn:microsoft.com/office/officeart/2005/8/layout/chevron1"/>
    <dgm:cxn modelId="{FA167956-5F65-4816-A180-85FE49D8E6A0}" type="presParOf" srcId="{195DD8B8-3341-427B-96E7-098BBBFA0003}" destId="{FFCCB655-2033-4B4F-9A8D-F11EFCF14005}" srcOrd="1" destOrd="0" presId="urn:microsoft.com/office/officeart/2005/8/layout/chevron1"/>
    <dgm:cxn modelId="{8955EC2D-0772-42B8-AD04-36B1980A4B1B}" type="presParOf" srcId="{195DD8B8-3341-427B-96E7-098BBBFA0003}" destId="{6EA90A98-208F-4047-A4D2-2FF2D2D30D7A}" srcOrd="2" destOrd="0" presId="urn:microsoft.com/office/officeart/2005/8/layout/chevron1"/>
    <dgm:cxn modelId="{8A7A9395-5440-48F6-BD45-AEC1864C9F46}" type="presParOf" srcId="{195DD8B8-3341-427B-96E7-098BBBFA0003}" destId="{7C65E01F-817D-4C1F-83D5-0757148DFA3A}" srcOrd="3" destOrd="0" presId="urn:microsoft.com/office/officeart/2005/8/layout/chevron1"/>
    <dgm:cxn modelId="{14178234-02A3-4B00-B8DF-0D628568F9B8}" type="presParOf" srcId="{195DD8B8-3341-427B-96E7-098BBBFA0003}" destId="{676784D6-B9A0-4510-A81F-C30A28DAE71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150501E-42A2-496F-8BA4-6A75717728B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CFC4E16-D5A6-47B7-A638-9A5635A9916F}">
      <dgm:prSet phldrT="[Текст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100" dirty="0" smtClean="0"/>
            <a:t>IV. </a:t>
          </a:r>
          <a:r>
            <a:rPr lang="ru-RU" sz="2100" dirty="0" smtClean="0"/>
            <a:t>Основная печать КИМ</a:t>
          </a:r>
          <a:endParaRPr lang="ru-RU" sz="2100" dirty="0"/>
        </a:p>
      </dgm:t>
    </dgm:pt>
    <dgm:pt modelId="{6B663F01-23B1-41CF-919A-E6918E3FEE2D}" type="parTrans" cxnId="{F060E63D-9F97-4059-9BA5-CFE59AF162C7}">
      <dgm:prSet/>
      <dgm:spPr/>
      <dgm:t>
        <a:bodyPr/>
        <a:lstStyle/>
        <a:p>
          <a:endParaRPr lang="ru-RU"/>
        </a:p>
      </dgm:t>
    </dgm:pt>
    <dgm:pt modelId="{045590DC-0BBC-4D1B-84DA-41A8842D9D89}" type="sibTrans" cxnId="{F060E63D-9F97-4059-9BA5-CFE59AF162C7}">
      <dgm:prSet/>
      <dgm:spPr/>
      <dgm:t>
        <a:bodyPr/>
        <a:lstStyle/>
        <a:p>
          <a:endParaRPr lang="ru-RU"/>
        </a:p>
      </dgm:t>
    </dgm:pt>
    <dgm:pt modelId="{0BCF2590-E737-45F5-8B17-1D7E57C10ACA}">
      <dgm:prSet phldrT="[Текст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100" dirty="0" smtClean="0"/>
            <a:t>V.</a:t>
          </a:r>
          <a:r>
            <a:rPr lang="ru-RU" sz="2100" dirty="0" smtClean="0"/>
            <a:t>Дополни-тельная печать КИМ</a:t>
          </a:r>
          <a:endParaRPr lang="ru-RU" sz="2100" dirty="0"/>
        </a:p>
      </dgm:t>
    </dgm:pt>
    <dgm:pt modelId="{DC6028DB-46A4-4F0B-92B4-515E66431846}" type="parTrans" cxnId="{06B624EE-A896-4E95-B9CE-E79F4EF39FD4}">
      <dgm:prSet/>
      <dgm:spPr/>
      <dgm:t>
        <a:bodyPr/>
        <a:lstStyle/>
        <a:p>
          <a:endParaRPr lang="ru-RU"/>
        </a:p>
      </dgm:t>
    </dgm:pt>
    <dgm:pt modelId="{70491C54-E9A9-463F-84BE-1D73E43BCF17}" type="sibTrans" cxnId="{06B624EE-A896-4E95-B9CE-E79F4EF39FD4}">
      <dgm:prSet/>
      <dgm:spPr/>
      <dgm:t>
        <a:bodyPr/>
        <a:lstStyle/>
        <a:p>
          <a:endParaRPr lang="ru-RU"/>
        </a:p>
      </dgm:t>
    </dgm:pt>
    <dgm:pt modelId="{BD9A0D7A-37E8-4EAB-A30E-E5A0B02993A1}">
      <dgm:prSet phldrT="[Текст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 lIns="0" rIns="0"/>
        <a:lstStyle/>
        <a:p>
          <a:r>
            <a:rPr lang="en-US" sz="2100" dirty="0" smtClean="0"/>
            <a:t>VI.</a:t>
          </a:r>
          <a:r>
            <a:rPr lang="ru-RU" sz="2100" dirty="0" smtClean="0"/>
            <a:t>Завершение экзамена</a:t>
          </a:r>
          <a:endParaRPr lang="ru-RU" sz="2100" dirty="0"/>
        </a:p>
      </dgm:t>
    </dgm:pt>
    <dgm:pt modelId="{60E86EAA-C328-4E26-BB32-D5E786F130CC}" type="parTrans" cxnId="{3B1DDBCE-945A-48A8-8468-C0BDC10BFFF0}">
      <dgm:prSet/>
      <dgm:spPr/>
      <dgm:t>
        <a:bodyPr/>
        <a:lstStyle/>
        <a:p>
          <a:endParaRPr lang="ru-RU"/>
        </a:p>
      </dgm:t>
    </dgm:pt>
    <dgm:pt modelId="{E7B00DB0-8B46-435C-8A41-61808E541BC6}" type="sibTrans" cxnId="{3B1DDBCE-945A-48A8-8468-C0BDC10BFFF0}">
      <dgm:prSet/>
      <dgm:spPr/>
      <dgm:t>
        <a:bodyPr/>
        <a:lstStyle/>
        <a:p>
          <a:endParaRPr lang="ru-RU"/>
        </a:p>
      </dgm:t>
    </dgm:pt>
    <dgm:pt modelId="{195DD8B8-3341-427B-96E7-098BBBFA0003}" type="pres">
      <dgm:prSet presAssocID="{0150501E-42A2-496F-8BA4-6A75717728B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49FCAE-BF41-49BC-AE66-BE6865274377}" type="pres">
      <dgm:prSet presAssocID="{DCFC4E16-D5A6-47B7-A638-9A5635A9916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CB655-2033-4B4F-9A8D-F11EFCF14005}" type="pres">
      <dgm:prSet presAssocID="{045590DC-0BBC-4D1B-84DA-41A8842D9D89}" presName="parTxOnlySpace" presStyleCnt="0"/>
      <dgm:spPr/>
    </dgm:pt>
    <dgm:pt modelId="{6EA90A98-208F-4047-A4D2-2FF2D2D30D7A}" type="pres">
      <dgm:prSet presAssocID="{0BCF2590-E737-45F5-8B17-1D7E57C10AC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65E01F-817D-4C1F-83D5-0757148DFA3A}" type="pres">
      <dgm:prSet presAssocID="{70491C54-E9A9-463F-84BE-1D73E43BCF17}" presName="parTxOnlySpace" presStyleCnt="0"/>
      <dgm:spPr/>
    </dgm:pt>
    <dgm:pt modelId="{676784D6-B9A0-4510-A81F-C30A28DAE71B}" type="pres">
      <dgm:prSet presAssocID="{BD9A0D7A-37E8-4EAB-A30E-E5A0B02993A1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B3D7992-92D7-4920-9F94-AEC9A351C11E}" type="presOf" srcId="{DCFC4E16-D5A6-47B7-A638-9A5635A9916F}" destId="{DD49FCAE-BF41-49BC-AE66-BE6865274377}" srcOrd="0" destOrd="0" presId="urn:microsoft.com/office/officeart/2005/8/layout/chevron1"/>
    <dgm:cxn modelId="{3B1DDBCE-945A-48A8-8468-C0BDC10BFFF0}" srcId="{0150501E-42A2-496F-8BA4-6A75717728B8}" destId="{BD9A0D7A-37E8-4EAB-A30E-E5A0B02993A1}" srcOrd="2" destOrd="0" parTransId="{60E86EAA-C328-4E26-BB32-D5E786F130CC}" sibTransId="{E7B00DB0-8B46-435C-8A41-61808E541BC6}"/>
    <dgm:cxn modelId="{9F1E15B8-E65E-406E-ABDE-CE65AEBF0211}" type="presOf" srcId="{0BCF2590-E737-45F5-8B17-1D7E57C10ACA}" destId="{6EA90A98-208F-4047-A4D2-2FF2D2D30D7A}" srcOrd="0" destOrd="0" presId="urn:microsoft.com/office/officeart/2005/8/layout/chevron1"/>
    <dgm:cxn modelId="{AAA065E4-E23B-4B36-B90F-A4AB2649AD3B}" type="presOf" srcId="{BD9A0D7A-37E8-4EAB-A30E-E5A0B02993A1}" destId="{676784D6-B9A0-4510-A81F-C30A28DAE71B}" srcOrd="0" destOrd="0" presId="urn:microsoft.com/office/officeart/2005/8/layout/chevron1"/>
    <dgm:cxn modelId="{06B624EE-A896-4E95-B9CE-E79F4EF39FD4}" srcId="{0150501E-42A2-496F-8BA4-6A75717728B8}" destId="{0BCF2590-E737-45F5-8B17-1D7E57C10ACA}" srcOrd="1" destOrd="0" parTransId="{DC6028DB-46A4-4F0B-92B4-515E66431846}" sibTransId="{70491C54-E9A9-463F-84BE-1D73E43BCF17}"/>
    <dgm:cxn modelId="{E961A037-192B-4628-96E4-1D9DF7322A3B}" type="presOf" srcId="{0150501E-42A2-496F-8BA4-6A75717728B8}" destId="{195DD8B8-3341-427B-96E7-098BBBFA0003}" srcOrd="0" destOrd="0" presId="urn:microsoft.com/office/officeart/2005/8/layout/chevron1"/>
    <dgm:cxn modelId="{F060E63D-9F97-4059-9BA5-CFE59AF162C7}" srcId="{0150501E-42A2-496F-8BA4-6A75717728B8}" destId="{DCFC4E16-D5A6-47B7-A638-9A5635A9916F}" srcOrd="0" destOrd="0" parTransId="{6B663F01-23B1-41CF-919A-E6918E3FEE2D}" sibTransId="{045590DC-0BBC-4D1B-84DA-41A8842D9D89}"/>
    <dgm:cxn modelId="{D88FEF85-4296-426B-983C-DC4F611E147A}" type="presParOf" srcId="{195DD8B8-3341-427B-96E7-098BBBFA0003}" destId="{DD49FCAE-BF41-49BC-AE66-BE6865274377}" srcOrd="0" destOrd="0" presId="urn:microsoft.com/office/officeart/2005/8/layout/chevron1"/>
    <dgm:cxn modelId="{751732B4-0C11-405E-B9B8-590A4339B82B}" type="presParOf" srcId="{195DD8B8-3341-427B-96E7-098BBBFA0003}" destId="{FFCCB655-2033-4B4F-9A8D-F11EFCF14005}" srcOrd="1" destOrd="0" presId="urn:microsoft.com/office/officeart/2005/8/layout/chevron1"/>
    <dgm:cxn modelId="{4911229B-0E42-415F-A53C-C4E8CC3CAF61}" type="presParOf" srcId="{195DD8B8-3341-427B-96E7-098BBBFA0003}" destId="{6EA90A98-208F-4047-A4D2-2FF2D2D30D7A}" srcOrd="2" destOrd="0" presId="urn:microsoft.com/office/officeart/2005/8/layout/chevron1"/>
    <dgm:cxn modelId="{7FE0EC7A-EAD7-4D34-9ABA-ECD22D6CD4C8}" type="presParOf" srcId="{195DD8B8-3341-427B-96E7-098BBBFA0003}" destId="{7C65E01F-817D-4C1F-83D5-0757148DFA3A}" srcOrd="3" destOrd="0" presId="urn:microsoft.com/office/officeart/2005/8/layout/chevron1"/>
    <dgm:cxn modelId="{6ABC5D5B-80BD-4BA5-A0E4-1F362A27EC82}" type="presParOf" srcId="{195DD8B8-3341-427B-96E7-098BBBFA0003}" destId="{676784D6-B9A0-4510-A81F-C30A28DAE71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150501E-42A2-496F-8BA4-6A75717728B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CFC4E16-D5A6-47B7-A638-9A5635A9916F}">
      <dgm:prSet phldrT="[Текст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I.</a:t>
          </a:r>
          <a:r>
            <a:rPr lang="ru-RU" dirty="0" smtClean="0"/>
            <a:t>Техническая подготовка</a:t>
          </a:r>
          <a:endParaRPr lang="ru-RU" dirty="0"/>
        </a:p>
      </dgm:t>
    </dgm:pt>
    <dgm:pt modelId="{6B663F01-23B1-41CF-919A-E6918E3FEE2D}" type="parTrans" cxnId="{F060E63D-9F97-4059-9BA5-CFE59AF162C7}">
      <dgm:prSet/>
      <dgm:spPr/>
      <dgm:t>
        <a:bodyPr/>
        <a:lstStyle/>
        <a:p>
          <a:endParaRPr lang="ru-RU"/>
        </a:p>
      </dgm:t>
    </dgm:pt>
    <dgm:pt modelId="{045590DC-0BBC-4D1B-84DA-41A8842D9D89}" type="sibTrans" cxnId="{F060E63D-9F97-4059-9BA5-CFE59AF162C7}">
      <dgm:prSet/>
      <dgm:spPr/>
      <dgm:t>
        <a:bodyPr/>
        <a:lstStyle/>
        <a:p>
          <a:endParaRPr lang="ru-RU"/>
        </a:p>
      </dgm:t>
    </dgm:pt>
    <dgm:pt modelId="{0BCF2590-E737-45F5-8B17-1D7E57C10ACA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 smtClean="0">
              <a:solidFill>
                <a:schemeClr val="bg1">
                  <a:lumMod val="50000"/>
                </a:schemeClr>
              </a:solidFill>
            </a:rPr>
            <a:t>II.</a:t>
          </a:r>
          <a:r>
            <a:rPr lang="ru-RU" dirty="0" smtClean="0">
              <a:solidFill>
                <a:schemeClr val="bg1">
                  <a:lumMod val="50000"/>
                </a:schemeClr>
              </a:solidFill>
            </a:rPr>
            <a:t>Контроль технической готовности</a:t>
          </a:r>
          <a:endParaRPr lang="ru-RU" dirty="0">
            <a:solidFill>
              <a:schemeClr val="bg1">
                <a:lumMod val="50000"/>
              </a:schemeClr>
            </a:solidFill>
          </a:endParaRPr>
        </a:p>
      </dgm:t>
    </dgm:pt>
    <dgm:pt modelId="{DC6028DB-46A4-4F0B-92B4-515E66431846}" type="parTrans" cxnId="{06B624EE-A896-4E95-B9CE-E79F4EF39FD4}">
      <dgm:prSet/>
      <dgm:spPr/>
      <dgm:t>
        <a:bodyPr/>
        <a:lstStyle/>
        <a:p>
          <a:endParaRPr lang="ru-RU"/>
        </a:p>
      </dgm:t>
    </dgm:pt>
    <dgm:pt modelId="{70491C54-E9A9-463F-84BE-1D73E43BCF17}" type="sibTrans" cxnId="{06B624EE-A896-4E95-B9CE-E79F4EF39FD4}">
      <dgm:prSet/>
      <dgm:spPr/>
      <dgm:t>
        <a:bodyPr/>
        <a:lstStyle/>
        <a:p>
          <a:endParaRPr lang="ru-RU"/>
        </a:p>
      </dgm:t>
    </dgm:pt>
    <dgm:pt modelId="{BD9A0D7A-37E8-4EAB-A30E-E5A0B02993A1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 smtClean="0">
              <a:solidFill>
                <a:schemeClr val="bg1">
                  <a:lumMod val="50000"/>
                </a:schemeClr>
              </a:solidFill>
            </a:rPr>
            <a:t>III. </a:t>
          </a:r>
          <a:r>
            <a:rPr lang="ru-RU" dirty="0" smtClean="0">
              <a:solidFill>
                <a:schemeClr val="bg1">
                  <a:lumMod val="50000"/>
                </a:schemeClr>
              </a:solidFill>
            </a:rPr>
            <a:t>Подготовка к печати</a:t>
          </a:r>
          <a:endParaRPr lang="ru-RU" dirty="0">
            <a:solidFill>
              <a:schemeClr val="bg1">
                <a:lumMod val="50000"/>
              </a:schemeClr>
            </a:solidFill>
          </a:endParaRPr>
        </a:p>
      </dgm:t>
    </dgm:pt>
    <dgm:pt modelId="{60E86EAA-C328-4E26-BB32-D5E786F130CC}" type="parTrans" cxnId="{3B1DDBCE-945A-48A8-8468-C0BDC10BFFF0}">
      <dgm:prSet/>
      <dgm:spPr/>
      <dgm:t>
        <a:bodyPr/>
        <a:lstStyle/>
        <a:p>
          <a:endParaRPr lang="ru-RU"/>
        </a:p>
      </dgm:t>
    </dgm:pt>
    <dgm:pt modelId="{E7B00DB0-8B46-435C-8A41-61808E541BC6}" type="sibTrans" cxnId="{3B1DDBCE-945A-48A8-8468-C0BDC10BFFF0}">
      <dgm:prSet/>
      <dgm:spPr/>
      <dgm:t>
        <a:bodyPr/>
        <a:lstStyle/>
        <a:p>
          <a:endParaRPr lang="ru-RU"/>
        </a:p>
      </dgm:t>
    </dgm:pt>
    <dgm:pt modelId="{195DD8B8-3341-427B-96E7-098BBBFA0003}" type="pres">
      <dgm:prSet presAssocID="{0150501E-42A2-496F-8BA4-6A75717728B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49FCAE-BF41-49BC-AE66-BE6865274377}" type="pres">
      <dgm:prSet presAssocID="{DCFC4E16-D5A6-47B7-A638-9A5635A9916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CB655-2033-4B4F-9A8D-F11EFCF14005}" type="pres">
      <dgm:prSet presAssocID="{045590DC-0BBC-4D1B-84DA-41A8842D9D89}" presName="parTxOnlySpace" presStyleCnt="0"/>
      <dgm:spPr/>
      <dgm:t>
        <a:bodyPr/>
        <a:lstStyle/>
        <a:p>
          <a:endParaRPr lang="ru-RU"/>
        </a:p>
      </dgm:t>
    </dgm:pt>
    <dgm:pt modelId="{6EA90A98-208F-4047-A4D2-2FF2D2D30D7A}" type="pres">
      <dgm:prSet presAssocID="{0BCF2590-E737-45F5-8B17-1D7E57C10AC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65E01F-817D-4C1F-83D5-0757148DFA3A}" type="pres">
      <dgm:prSet presAssocID="{70491C54-E9A9-463F-84BE-1D73E43BCF17}" presName="parTxOnlySpace" presStyleCnt="0"/>
      <dgm:spPr/>
      <dgm:t>
        <a:bodyPr/>
        <a:lstStyle/>
        <a:p>
          <a:endParaRPr lang="ru-RU"/>
        </a:p>
      </dgm:t>
    </dgm:pt>
    <dgm:pt modelId="{676784D6-B9A0-4510-A81F-C30A28DAE71B}" type="pres">
      <dgm:prSet presAssocID="{BD9A0D7A-37E8-4EAB-A30E-E5A0B02993A1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1DDBCE-945A-48A8-8468-C0BDC10BFFF0}" srcId="{0150501E-42A2-496F-8BA4-6A75717728B8}" destId="{BD9A0D7A-37E8-4EAB-A30E-E5A0B02993A1}" srcOrd="2" destOrd="0" parTransId="{60E86EAA-C328-4E26-BB32-D5E786F130CC}" sibTransId="{E7B00DB0-8B46-435C-8A41-61808E541BC6}"/>
    <dgm:cxn modelId="{2750ABB2-9C88-48AA-AEC6-A2CDBB9ED1AB}" type="presOf" srcId="{DCFC4E16-D5A6-47B7-A638-9A5635A9916F}" destId="{DD49FCAE-BF41-49BC-AE66-BE6865274377}" srcOrd="0" destOrd="0" presId="urn:microsoft.com/office/officeart/2005/8/layout/chevron1"/>
    <dgm:cxn modelId="{A0A351B9-B8EA-46FF-BAA3-17F9ED433805}" type="presOf" srcId="{BD9A0D7A-37E8-4EAB-A30E-E5A0B02993A1}" destId="{676784D6-B9A0-4510-A81F-C30A28DAE71B}" srcOrd="0" destOrd="0" presId="urn:microsoft.com/office/officeart/2005/8/layout/chevron1"/>
    <dgm:cxn modelId="{06B624EE-A896-4E95-B9CE-E79F4EF39FD4}" srcId="{0150501E-42A2-496F-8BA4-6A75717728B8}" destId="{0BCF2590-E737-45F5-8B17-1D7E57C10ACA}" srcOrd="1" destOrd="0" parTransId="{DC6028DB-46A4-4F0B-92B4-515E66431846}" sibTransId="{70491C54-E9A9-463F-84BE-1D73E43BCF17}"/>
    <dgm:cxn modelId="{A7670204-0DC8-4CEE-AED9-BD17A373753C}" type="presOf" srcId="{0150501E-42A2-496F-8BA4-6A75717728B8}" destId="{195DD8B8-3341-427B-96E7-098BBBFA0003}" srcOrd="0" destOrd="0" presId="urn:microsoft.com/office/officeart/2005/8/layout/chevron1"/>
    <dgm:cxn modelId="{AFBB9F69-F6CA-4923-9CD1-2660BFCA9DC2}" type="presOf" srcId="{0BCF2590-E737-45F5-8B17-1D7E57C10ACA}" destId="{6EA90A98-208F-4047-A4D2-2FF2D2D30D7A}" srcOrd="0" destOrd="0" presId="urn:microsoft.com/office/officeart/2005/8/layout/chevron1"/>
    <dgm:cxn modelId="{F060E63D-9F97-4059-9BA5-CFE59AF162C7}" srcId="{0150501E-42A2-496F-8BA4-6A75717728B8}" destId="{DCFC4E16-D5A6-47B7-A638-9A5635A9916F}" srcOrd="0" destOrd="0" parTransId="{6B663F01-23B1-41CF-919A-E6918E3FEE2D}" sibTransId="{045590DC-0BBC-4D1B-84DA-41A8842D9D89}"/>
    <dgm:cxn modelId="{6176C9ED-6D37-4353-80AB-904228F86807}" type="presParOf" srcId="{195DD8B8-3341-427B-96E7-098BBBFA0003}" destId="{DD49FCAE-BF41-49BC-AE66-BE6865274377}" srcOrd="0" destOrd="0" presId="urn:microsoft.com/office/officeart/2005/8/layout/chevron1"/>
    <dgm:cxn modelId="{9211B32B-7CD8-4454-9CE9-3D19DDBAD419}" type="presParOf" srcId="{195DD8B8-3341-427B-96E7-098BBBFA0003}" destId="{FFCCB655-2033-4B4F-9A8D-F11EFCF14005}" srcOrd="1" destOrd="0" presId="urn:microsoft.com/office/officeart/2005/8/layout/chevron1"/>
    <dgm:cxn modelId="{AACBB885-937C-45C5-8F26-D358AD5C4CD3}" type="presParOf" srcId="{195DD8B8-3341-427B-96E7-098BBBFA0003}" destId="{6EA90A98-208F-4047-A4D2-2FF2D2D30D7A}" srcOrd="2" destOrd="0" presId="urn:microsoft.com/office/officeart/2005/8/layout/chevron1"/>
    <dgm:cxn modelId="{EB09712C-EE1B-42D5-B9CF-399EFB85B795}" type="presParOf" srcId="{195DD8B8-3341-427B-96E7-098BBBFA0003}" destId="{7C65E01F-817D-4C1F-83D5-0757148DFA3A}" srcOrd="3" destOrd="0" presId="urn:microsoft.com/office/officeart/2005/8/layout/chevron1"/>
    <dgm:cxn modelId="{C3C8A859-D92C-4390-A20B-F2A0D99F3A3B}" type="presParOf" srcId="{195DD8B8-3341-427B-96E7-098BBBFA0003}" destId="{676784D6-B9A0-4510-A81F-C30A28DAE71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150501E-42A2-496F-8BA4-6A75717728B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CFC4E16-D5A6-47B7-A638-9A5635A9916F}">
      <dgm:prSet phldrT="[Текст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I.</a:t>
          </a:r>
          <a:r>
            <a:rPr lang="ru-RU" dirty="0" smtClean="0"/>
            <a:t>Техническая подготовка</a:t>
          </a:r>
          <a:endParaRPr lang="ru-RU" dirty="0"/>
        </a:p>
      </dgm:t>
    </dgm:pt>
    <dgm:pt modelId="{6B663F01-23B1-41CF-919A-E6918E3FEE2D}" type="parTrans" cxnId="{F060E63D-9F97-4059-9BA5-CFE59AF162C7}">
      <dgm:prSet/>
      <dgm:spPr/>
      <dgm:t>
        <a:bodyPr/>
        <a:lstStyle/>
        <a:p>
          <a:endParaRPr lang="ru-RU"/>
        </a:p>
      </dgm:t>
    </dgm:pt>
    <dgm:pt modelId="{045590DC-0BBC-4D1B-84DA-41A8842D9D89}" type="sibTrans" cxnId="{F060E63D-9F97-4059-9BA5-CFE59AF162C7}">
      <dgm:prSet/>
      <dgm:spPr/>
      <dgm:t>
        <a:bodyPr/>
        <a:lstStyle/>
        <a:p>
          <a:endParaRPr lang="ru-RU"/>
        </a:p>
      </dgm:t>
    </dgm:pt>
    <dgm:pt modelId="{0BCF2590-E737-45F5-8B17-1D7E57C10ACA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 smtClean="0">
              <a:solidFill>
                <a:schemeClr val="bg1">
                  <a:lumMod val="50000"/>
                </a:schemeClr>
              </a:solidFill>
            </a:rPr>
            <a:t>II.</a:t>
          </a:r>
          <a:r>
            <a:rPr lang="ru-RU" dirty="0" smtClean="0">
              <a:solidFill>
                <a:schemeClr val="bg1">
                  <a:lumMod val="50000"/>
                </a:schemeClr>
              </a:solidFill>
            </a:rPr>
            <a:t>Контроль технической готовности</a:t>
          </a:r>
          <a:endParaRPr lang="ru-RU" dirty="0">
            <a:solidFill>
              <a:schemeClr val="bg1">
                <a:lumMod val="50000"/>
              </a:schemeClr>
            </a:solidFill>
          </a:endParaRPr>
        </a:p>
      </dgm:t>
    </dgm:pt>
    <dgm:pt modelId="{DC6028DB-46A4-4F0B-92B4-515E66431846}" type="parTrans" cxnId="{06B624EE-A896-4E95-B9CE-E79F4EF39FD4}">
      <dgm:prSet/>
      <dgm:spPr/>
      <dgm:t>
        <a:bodyPr/>
        <a:lstStyle/>
        <a:p>
          <a:endParaRPr lang="ru-RU"/>
        </a:p>
      </dgm:t>
    </dgm:pt>
    <dgm:pt modelId="{70491C54-E9A9-463F-84BE-1D73E43BCF17}" type="sibTrans" cxnId="{06B624EE-A896-4E95-B9CE-E79F4EF39FD4}">
      <dgm:prSet/>
      <dgm:spPr/>
      <dgm:t>
        <a:bodyPr/>
        <a:lstStyle/>
        <a:p>
          <a:endParaRPr lang="ru-RU"/>
        </a:p>
      </dgm:t>
    </dgm:pt>
    <dgm:pt modelId="{BD9A0D7A-37E8-4EAB-A30E-E5A0B02993A1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 smtClean="0">
              <a:solidFill>
                <a:schemeClr val="bg1">
                  <a:lumMod val="50000"/>
                </a:schemeClr>
              </a:solidFill>
            </a:rPr>
            <a:t>III. </a:t>
          </a:r>
          <a:r>
            <a:rPr lang="ru-RU" dirty="0" smtClean="0">
              <a:solidFill>
                <a:schemeClr val="bg1">
                  <a:lumMod val="50000"/>
                </a:schemeClr>
              </a:solidFill>
            </a:rPr>
            <a:t>Подготовка к печати</a:t>
          </a:r>
          <a:endParaRPr lang="ru-RU" dirty="0">
            <a:solidFill>
              <a:schemeClr val="bg1">
                <a:lumMod val="50000"/>
              </a:schemeClr>
            </a:solidFill>
          </a:endParaRPr>
        </a:p>
      </dgm:t>
    </dgm:pt>
    <dgm:pt modelId="{60E86EAA-C328-4E26-BB32-D5E786F130CC}" type="parTrans" cxnId="{3B1DDBCE-945A-48A8-8468-C0BDC10BFFF0}">
      <dgm:prSet/>
      <dgm:spPr/>
      <dgm:t>
        <a:bodyPr/>
        <a:lstStyle/>
        <a:p>
          <a:endParaRPr lang="ru-RU"/>
        </a:p>
      </dgm:t>
    </dgm:pt>
    <dgm:pt modelId="{E7B00DB0-8B46-435C-8A41-61808E541BC6}" type="sibTrans" cxnId="{3B1DDBCE-945A-48A8-8468-C0BDC10BFFF0}">
      <dgm:prSet/>
      <dgm:spPr/>
      <dgm:t>
        <a:bodyPr/>
        <a:lstStyle/>
        <a:p>
          <a:endParaRPr lang="ru-RU"/>
        </a:p>
      </dgm:t>
    </dgm:pt>
    <dgm:pt modelId="{195DD8B8-3341-427B-96E7-098BBBFA0003}" type="pres">
      <dgm:prSet presAssocID="{0150501E-42A2-496F-8BA4-6A75717728B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49FCAE-BF41-49BC-AE66-BE6865274377}" type="pres">
      <dgm:prSet presAssocID="{DCFC4E16-D5A6-47B7-A638-9A5635A9916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CB655-2033-4B4F-9A8D-F11EFCF14005}" type="pres">
      <dgm:prSet presAssocID="{045590DC-0BBC-4D1B-84DA-41A8842D9D89}" presName="parTxOnlySpace" presStyleCnt="0"/>
      <dgm:spPr/>
    </dgm:pt>
    <dgm:pt modelId="{6EA90A98-208F-4047-A4D2-2FF2D2D30D7A}" type="pres">
      <dgm:prSet presAssocID="{0BCF2590-E737-45F5-8B17-1D7E57C10AC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65E01F-817D-4C1F-83D5-0757148DFA3A}" type="pres">
      <dgm:prSet presAssocID="{70491C54-E9A9-463F-84BE-1D73E43BCF17}" presName="parTxOnlySpace" presStyleCnt="0"/>
      <dgm:spPr/>
    </dgm:pt>
    <dgm:pt modelId="{676784D6-B9A0-4510-A81F-C30A28DAE71B}" type="pres">
      <dgm:prSet presAssocID="{BD9A0D7A-37E8-4EAB-A30E-E5A0B02993A1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1DDBCE-945A-48A8-8468-C0BDC10BFFF0}" srcId="{0150501E-42A2-496F-8BA4-6A75717728B8}" destId="{BD9A0D7A-37E8-4EAB-A30E-E5A0B02993A1}" srcOrd="2" destOrd="0" parTransId="{60E86EAA-C328-4E26-BB32-D5E786F130CC}" sibTransId="{E7B00DB0-8B46-435C-8A41-61808E541BC6}"/>
    <dgm:cxn modelId="{655A79C7-C973-40FC-9529-2097FFDE924B}" type="presOf" srcId="{BD9A0D7A-37E8-4EAB-A30E-E5A0B02993A1}" destId="{676784D6-B9A0-4510-A81F-C30A28DAE71B}" srcOrd="0" destOrd="0" presId="urn:microsoft.com/office/officeart/2005/8/layout/chevron1"/>
    <dgm:cxn modelId="{06B624EE-A896-4E95-B9CE-E79F4EF39FD4}" srcId="{0150501E-42A2-496F-8BA4-6A75717728B8}" destId="{0BCF2590-E737-45F5-8B17-1D7E57C10ACA}" srcOrd="1" destOrd="0" parTransId="{DC6028DB-46A4-4F0B-92B4-515E66431846}" sibTransId="{70491C54-E9A9-463F-84BE-1D73E43BCF17}"/>
    <dgm:cxn modelId="{17CA5E19-3D59-48DE-8406-D34D6CD0E257}" type="presOf" srcId="{DCFC4E16-D5A6-47B7-A638-9A5635A9916F}" destId="{DD49FCAE-BF41-49BC-AE66-BE6865274377}" srcOrd="0" destOrd="0" presId="urn:microsoft.com/office/officeart/2005/8/layout/chevron1"/>
    <dgm:cxn modelId="{A56477E9-BADB-45DE-9743-FBDA86580018}" type="presOf" srcId="{0BCF2590-E737-45F5-8B17-1D7E57C10ACA}" destId="{6EA90A98-208F-4047-A4D2-2FF2D2D30D7A}" srcOrd="0" destOrd="0" presId="urn:microsoft.com/office/officeart/2005/8/layout/chevron1"/>
    <dgm:cxn modelId="{7D2255C2-EFF9-4D64-8223-33C666DB720E}" type="presOf" srcId="{0150501E-42A2-496F-8BA4-6A75717728B8}" destId="{195DD8B8-3341-427B-96E7-098BBBFA0003}" srcOrd="0" destOrd="0" presId="urn:microsoft.com/office/officeart/2005/8/layout/chevron1"/>
    <dgm:cxn modelId="{F060E63D-9F97-4059-9BA5-CFE59AF162C7}" srcId="{0150501E-42A2-496F-8BA4-6A75717728B8}" destId="{DCFC4E16-D5A6-47B7-A638-9A5635A9916F}" srcOrd="0" destOrd="0" parTransId="{6B663F01-23B1-41CF-919A-E6918E3FEE2D}" sibTransId="{045590DC-0BBC-4D1B-84DA-41A8842D9D89}"/>
    <dgm:cxn modelId="{0B97C5D2-B6C8-427A-8ECF-DF42492D234C}" type="presParOf" srcId="{195DD8B8-3341-427B-96E7-098BBBFA0003}" destId="{DD49FCAE-BF41-49BC-AE66-BE6865274377}" srcOrd="0" destOrd="0" presId="urn:microsoft.com/office/officeart/2005/8/layout/chevron1"/>
    <dgm:cxn modelId="{A718D164-3CCD-4EA9-B1A7-983DF1A76560}" type="presParOf" srcId="{195DD8B8-3341-427B-96E7-098BBBFA0003}" destId="{FFCCB655-2033-4B4F-9A8D-F11EFCF14005}" srcOrd="1" destOrd="0" presId="urn:microsoft.com/office/officeart/2005/8/layout/chevron1"/>
    <dgm:cxn modelId="{97A0F6FD-DE38-4A1B-BE02-759869C375A1}" type="presParOf" srcId="{195DD8B8-3341-427B-96E7-098BBBFA0003}" destId="{6EA90A98-208F-4047-A4D2-2FF2D2D30D7A}" srcOrd="2" destOrd="0" presId="urn:microsoft.com/office/officeart/2005/8/layout/chevron1"/>
    <dgm:cxn modelId="{D60D97FD-3FE0-46DC-8D80-2907937A5836}" type="presParOf" srcId="{195DD8B8-3341-427B-96E7-098BBBFA0003}" destId="{7C65E01F-817D-4C1F-83D5-0757148DFA3A}" srcOrd="3" destOrd="0" presId="urn:microsoft.com/office/officeart/2005/8/layout/chevron1"/>
    <dgm:cxn modelId="{5BDFC249-F511-4C65-BAA4-1A3935B7BAAF}" type="presParOf" srcId="{195DD8B8-3341-427B-96E7-098BBBFA0003}" destId="{676784D6-B9A0-4510-A81F-C30A28DAE71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150501E-42A2-496F-8BA4-6A75717728B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CFC4E16-D5A6-47B7-A638-9A5635A9916F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 smtClean="0">
              <a:solidFill>
                <a:schemeClr val="bg1">
                  <a:lumMod val="50000"/>
                </a:schemeClr>
              </a:solidFill>
            </a:rPr>
            <a:t>I.</a:t>
          </a:r>
          <a:r>
            <a:rPr lang="ru-RU" dirty="0" smtClean="0">
              <a:solidFill>
                <a:schemeClr val="bg1">
                  <a:lumMod val="50000"/>
                </a:schemeClr>
              </a:solidFill>
            </a:rPr>
            <a:t>Техническая подготовка</a:t>
          </a:r>
        </a:p>
      </dgm:t>
    </dgm:pt>
    <dgm:pt modelId="{6B663F01-23B1-41CF-919A-E6918E3FEE2D}" type="parTrans" cxnId="{F060E63D-9F97-4059-9BA5-CFE59AF162C7}">
      <dgm:prSet/>
      <dgm:spPr/>
      <dgm:t>
        <a:bodyPr/>
        <a:lstStyle/>
        <a:p>
          <a:endParaRPr lang="ru-RU"/>
        </a:p>
      </dgm:t>
    </dgm:pt>
    <dgm:pt modelId="{045590DC-0BBC-4D1B-84DA-41A8842D9D89}" type="sibTrans" cxnId="{F060E63D-9F97-4059-9BA5-CFE59AF162C7}">
      <dgm:prSet/>
      <dgm:spPr/>
      <dgm:t>
        <a:bodyPr/>
        <a:lstStyle/>
        <a:p>
          <a:endParaRPr lang="ru-RU"/>
        </a:p>
      </dgm:t>
    </dgm:pt>
    <dgm:pt modelId="{0BCF2590-E737-45F5-8B17-1D7E57C10ACA}">
      <dgm:prSet phldrT="[Текст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II.</a:t>
          </a:r>
          <a:r>
            <a:rPr lang="ru-RU" dirty="0" smtClean="0">
              <a:solidFill>
                <a:schemeClr val="bg1"/>
              </a:solidFill>
            </a:rPr>
            <a:t>Контроль технической готовности</a:t>
          </a:r>
          <a:endParaRPr lang="ru-RU" dirty="0">
            <a:solidFill>
              <a:schemeClr val="bg1"/>
            </a:solidFill>
          </a:endParaRPr>
        </a:p>
      </dgm:t>
    </dgm:pt>
    <dgm:pt modelId="{DC6028DB-46A4-4F0B-92B4-515E66431846}" type="parTrans" cxnId="{06B624EE-A896-4E95-B9CE-E79F4EF39FD4}">
      <dgm:prSet/>
      <dgm:spPr/>
      <dgm:t>
        <a:bodyPr/>
        <a:lstStyle/>
        <a:p>
          <a:endParaRPr lang="ru-RU"/>
        </a:p>
      </dgm:t>
    </dgm:pt>
    <dgm:pt modelId="{70491C54-E9A9-463F-84BE-1D73E43BCF17}" type="sibTrans" cxnId="{06B624EE-A896-4E95-B9CE-E79F4EF39FD4}">
      <dgm:prSet/>
      <dgm:spPr/>
      <dgm:t>
        <a:bodyPr/>
        <a:lstStyle/>
        <a:p>
          <a:endParaRPr lang="ru-RU"/>
        </a:p>
      </dgm:t>
    </dgm:pt>
    <dgm:pt modelId="{BD9A0D7A-37E8-4EAB-A30E-E5A0B02993A1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 smtClean="0">
              <a:solidFill>
                <a:schemeClr val="bg1">
                  <a:lumMod val="50000"/>
                </a:schemeClr>
              </a:solidFill>
            </a:rPr>
            <a:t>III. </a:t>
          </a:r>
          <a:r>
            <a:rPr lang="ru-RU" dirty="0" smtClean="0">
              <a:solidFill>
                <a:schemeClr val="bg1">
                  <a:lumMod val="50000"/>
                </a:schemeClr>
              </a:solidFill>
            </a:rPr>
            <a:t>Подготовка к печати</a:t>
          </a:r>
          <a:endParaRPr lang="ru-RU" dirty="0">
            <a:solidFill>
              <a:schemeClr val="bg1">
                <a:lumMod val="50000"/>
              </a:schemeClr>
            </a:solidFill>
          </a:endParaRPr>
        </a:p>
      </dgm:t>
    </dgm:pt>
    <dgm:pt modelId="{60E86EAA-C328-4E26-BB32-D5E786F130CC}" type="parTrans" cxnId="{3B1DDBCE-945A-48A8-8468-C0BDC10BFFF0}">
      <dgm:prSet/>
      <dgm:spPr/>
      <dgm:t>
        <a:bodyPr/>
        <a:lstStyle/>
        <a:p>
          <a:endParaRPr lang="ru-RU"/>
        </a:p>
      </dgm:t>
    </dgm:pt>
    <dgm:pt modelId="{E7B00DB0-8B46-435C-8A41-61808E541BC6}" type="sibTrans" cxnId="{3B1DDBCE-945A-48A8-8468-C0BDC10BFFF0}">
      <dgm:prSet/>
      <dgm:spPr/>
      <dgm:t>
        <a:bodyPr/>
        <a:lstStyle/>
        <a:p>
          <a:endParaRPr lang="ru-RU"/>
        </a:p>
      </dgm:t>
    </dgm:pt>
    <dgm:pt modelId="{195DD8B8-3341-427B-96E7-098BBBFA0003}" type="pres">
      <dgm:prSet presAssocID="{0150501E-42A2-496F-8BA4-6A75717728B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49FCAE-BF41-49BC-AE66-BE6865274377}" type="pres">
      <dgm:prSet presAssocID="{DCFC4E16-D5A6-47B7-A638-9A5635A9916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CB655-2033-4B4F-9A8D-F11EFCF14005}" type="pres">
      <dgm:prSet presAssocID="{045590DC-0BBC-4D1B-84DA-41A8842D9D89}" presName="parTxOnlySpace" presStyleCnt="0"/>
      <dgm:spPr/>
    </dgm:pt>
    <dgm:pt modelId="{6EA90A98-208F-4047-A4D2-2FF2D2D30D7A}" type="pres">
      <dgm:prSet presAssocID="{0BCF2590-E737-45F5-8B17-1D7E57C10AC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65E01F-817D-4C1F-83D5-0757148DFA3A}" type="pres">
      <dgm:prSet presAssocID="{70491C54-E9A9-463F-84BE-1D73E43BCF17}" presName="parTxOnlySpace" presStyleCnt="0"/>
      <dgm:spPr/>
    </dgm:pt>
    <dgm:pt modelId="{676784D6-B9A0-4510-A81F-C30A28DAE71B}" type="pres">
      <dgm:prSet presAssocID="{BD9A0D7A-37E8-4EAB-A30E-E5A0B02993A1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1DDBCE-945A-48A8-8468-C0BDC10BFFF0}" srcId="{0150501E-42A2-496F-8BA4-6A75717728B8}" destId="{BD9A0D7A-37E8-4EAB-A30E-E5A0B02993A1}" srcOrd="2" destOrd="0" parTransId="{60E86EAA-C328-4E26-BB32-D5E786F130CC}" sibTransId="{E7B00DB0-8B46-435C-8A41-61808E541BC6}"/>
    <dgm:cxn modelId="{06B624EE-A896-4E95-B9CE-E79F4EF39FD4}" srcId="{0150501E-42A2-496F-8BA4-6A75717728B8}" destId="{0BCF2590-E737-45F5-8B17-1D7E57C10ACA}" srcOrd="1" destOrd="0" parTransId="{DC6028DB-46A4-4F0B-92B4-515E66431846}" sibTransId="{70491C54-E9A9-463F-84BE-1D73E43BCF17}"/>
    <dgm:cxn modelId="{F2667FA2-439F-4006-8F1A-9A66B86CC316}" type="presOf" srcId="{0BCF2590-E737-45F5-8B17-1D7E57C10ACA}" destId="{6EA90A98-208F-4047-A4D2-2FF2D2D30D7A}" srcOrd="0" destOrd="0" presId="urn:microsoft.com/office/officeart/2005/8/layout/chevron1"/>
    <dgm:cxn modelId="{81CA68C7-0810-42DF-8760-B558233E159D}" type="presOf" srcId="{0150501E-42A2-496F-8BA4-6A75717728B8}" destId="{195DD8B8-3341-427B-96E7-098BBBFA0003}" srcOrd="0" destOrd="0" presId="urn:microsoft.com/office/officeart/2005/8/layout/chevron1"/>
    <dgm:cxn modelId="{4BCBC0EB-E278-41F8-B03F-35B5E3C12769}" type="presOf" srcId="{BD9A0D7A-37E8-4EAB-A30E-E5A0B02993A1}" destId="{676784D6-B9A0-4510-A81F-C30A28DAE71B}" srcOrd="0" destOrd="0" presId="urn:microsoft.com/office/officeart/2005/8/layout/chevron1"/>
    <dgm:cxn modelId="{FD7E2F23-8EB6-42A3-BF7E-D553C73C59BC}" type="presOf" srcId="{DCFC4E16-D5A6-47B7-A638-9A5635A9916F}" destId="{DD49FCAE-BF41-49BC-AE66-BE6865274377}" srcOrd="0" destOrd="0" presId="urn:microsoft.com/office/officeart/2005/8/layout/chevron1"/>
    <dgm:cxn modelId="{F060E63D-9F97-4059-9BA5-CFE59AF162C7}" srcId="{0150501E-42A2-496F-8BA4-6A75717728B8}" destId="{DCFC4E16-D5A6-47B7-A638-9A5635A9916F}" srcOrd="0" destOrd="0" parTransId="{6B663F01-23B1-41CF-919A-E6918E3FEE2D}" sibTransId="{045590DC-0BBC-4D1B-84DA-41A8842D9D89}"/>
    <dgm:cxn modelId="{44C15CB2-5DE8-4F4D-97B8-AE2AB7168537}" type="presParOf" srcId="{195DD8B8-3341-427B-96E7-098BBBFA0003}" destId="{DD49FCAE-BF41-49BC-AE66-BE6865274377}" srcOrd="0" destOrd="0" presId="urn:microsoft.com/office/officeart/2005/8/layout/chevron1"/>
    <dgm:cxn modelId="{84B522C3-A3B3-4BA5-855D-C51B589431C9}" type="presParOf" srcId="{195DD8B8-3341-427B-96E7-098BBBFA0003}" destId="{FFCCB655-2033-4B4F-9A8D-F11EFCF14005}" srcOrd="1" destOrd="0" presId="urn:microsoft.com/office/officeart/2005/8/layout/chevron1"/>
    <dgm:cxn modelId="{3BF3CBB2-BF9A-433F-BF33-8E9C09B2FDAE}" type="presParOf" srcId="{195DD8B8-3341-427B-96E7-098BBBFA0003}" destId="{6EA90A98-208F-4047-A4D2-2FF2D2D30D7A}" srcOrd="2" destOrd="0" presId="urn:microsoft.com/office/officeart/2005/8/layout/chevron1"/>
    <dgm:cxn modelId="{64ACA6A4-41E1-459A-8059-4292A3729211}" type="presParOf" srcId="{195DD8B8-3341-427B-96E7-098BBBFA0003}" destId="{7C65E01F-817D-4C1F-83D5-0757148DFA3A}" srcOrd="3" destOrd="0" presId="urn:microsoft.com/office/officeart/2005/8/layout/chevron1"/>
    <dgm:cxn modelId="{D2F2B30D-C465-4DCA-8464-68AB82B49458}" type="presParOf" srcId="{195DD8B8-3341-427B-96E7-098BBBFA0003}" destId="{676784D6-B9A0-4510-A81F-C30A28DAE71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150501E-42A2-496F-8BA4-6A75717728B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CFC4E16-D5A6-47B7-A638-9A5635A9916F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 smtClean="0">
              <a:solidFill>
                <a:schemeClr val="bg1">
                  <a:lumMod val="50000"/>
                </a:schemeClr>
              </a:solidFill>
            </a:rPr>
            <a:t>I.</a:t>
          </a:r>
          <a:r>
            <a:rPr lang="ru-RU" dirty="0" smtClean="0">
              <a:solidFill>
                <a:schemeClr val="bg1">
                  <a:lumMod val="50000"/>
                </a:schemeClr>
              </a:solidFill>
            </a:rPr>
            <a:t>Техническая подготовка</a:t>
          </a:r>
        </a:p>
      </dgm:t>
    </dgm:pt>
    <dgm:pt modelId="{6B663F01-23B1-41CF-919A-E6918E3FEE2D}" type="parTrans" cxnId="{F060E63D-9F97-4059-9BA5-CFE59AF162C7}">
      <dgm:prSet/>
      <dgm:spPr/>
      <dgm:t>
        <a:bodyPr/>
        <a:lstStyle/>
        <a:p>
          <a:endParaRPr lang="ru-RU"/>
        </a:p>
      </dgm:t>
    </dgm:pt>
    <dgm:pt modelId="{045590DC-0BBC-4D1B-84DA-41A8842D9D89}" type="sibTrans" cxnId="{F060E63D-9F97-4059-9BA5-CFE59AF162C7}">
      <dgm:prSet/>
      <dgm:spPr/>
      <dgm:t>
        <a:bodyPr/>
        <a:lstStyle/>
        <a:p>
          <a:endParaRPr lang="ru-RU"/>
        </a:p>
      </dgm:t>
    </dgm:pt>
    <dgm:pt modelId="{0BCF2590-E737-45F5-8B17-1D7E57C10ACA}">
      <dgm:prSet phldrT="[Текст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II.</a:t>
          </a:r>
          <a:r>
            <a:rPr lang="ru-RU" dirty="0" smtClean="0">
              <a:solidFill>
                <a:schemeClr val="bg1"/>
              </a:solidFill>
            </a:rPr>
            <a:t>Контроль технической готовности</a:t>
          </a:r>
          <a:endParaRPr lang="ru-RU" dirty="0">
            <a:solidFill>
              <a:schemeClr val="bg1"/>
            </a:solidFill>
          </a:endParaRPr>
        </a:p>
      </dgm:t>
    </dgm:pt>
    <dgm:pt modelId="{DC6028DB-46A4-4F0B-92B4-515E66431846}" type="parTrans" cxnId="{06B624EE-A896-4E95-B9CE-E79F4EF39FD4}">
      <dgm:prSet/>
      <dgm:spPr/>
      <dgm:t>
        <a:bodyPr/>
        <a:lstStyle/>
        <a:p>
          <a:endParaRPr lang="ru-RU"/>
        </a:p>
      </dgm:t>
    </dgm:pt>
    <dgm:pt modelId="{70491C54-E9A9-463F-84BE-1D73E43BCF17}" type="sibTrans" cxnId="{06B624EE-A896-4E95-B9CE-E79F4EF39FD4}">
      <dgm:prSet/>
      <dgm:spPr/>
      <dgm:t>
        <a:bodyPr/>
        <a:lstStyle/>
        <a:p>
          <a:endParaRPr lang="ru-RU"/>
        </a:p>
      </dgm:t>
    </dgm:pt>
    <dgm:pt modelId="{BD9A0D7A-37E8-4EAB-A30E-E5A0B02993A1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 smtClean="0">
              <a:solidFill>
                <a:schemeClr val="bg1">
                  <a:lumMod val="50000"/>
                </a:schemeClr>
              </a:solidFill>
            </a:rPr>
            <a:t>III. </a:t>
          </a:r>
          <a:r>
            <a:rPr lang="ru-RU" dirty="0" smtClean="0">
              <a:solidFill>
                <a:schemeClr val="bg1">
                  <a:lumMod val="50000"/>
                </a:schemeClr>
              </a:solidFill>
            </a:rPr>
            <a:t>Подготовка к печати</a:t>
          </a:r>
          <a:endParaRPr lang="ru-RU" dirty="0">
            <a:solidFill>
              <a:schemeClr val="bg1">
                <a:lumMod val="50000"/>
              </a:schemeClr>
            </a:solidFill>
          </a:endParaRPr>
        </a:p>
      </dgm:t>
    </dgm:pt>
    <dgm:pt modelId="{60E86EAA-C328-4E26-BB32-D5E786F130CC}" type="parTrans" cxnId="{3B1DDBCE-945A-48A8-8468-C0BDC10BFFF0}">
      <dgm:prSet/>
      <dgm:spPr/>
      <dgm:t>
        <a:bodyPr/>
        <a:lstStyle/>
        <a:p>
          <a:endParaRPr lang="ru-RU"/>
        </a:p>
      </dgm:t>
    </dgm:pt>
    <dgm:pt modelId="{E7B00DB0-8B46-435C-8A41-61808E541BC6}" type="sibTrans" cxnId="{3B1DDBCE-945A-48A8-8468-C0BDC10BFFF0}">
      <dgm:prSet/>
      <dgm:spPr/>
      <dgm:t>
        <a:bodyPr/>
        <a:lstStyle/>
        <a:p>
          <a:endParaRPr lang="ru-RU"/>
        </a:p>
      </dgm:t>
    </dgm:pt>
    <dgm:pt modelId="{195DD8B8-3341-427B-96E7-098BBBFA0003}" type="pres">
      <dgm:prSet presAssocID="{0150501E-42A2-496F-8BA4-6A75717728B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49FCAE-BF41-49BC-AE66-BE6865274377}" type="pres">
      <dgm:prSet presAssocID="{DCFC4E16-D5A6-47B7-A638-9A5635A9916F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CB655-2033-4B4F-9A8D-F11EFCF14005}" type="pres">
      <dgm:prSet presAssocID="{045590DC-0BBC-4D1B-84DA-41A8842D9D89}" presName="parTxOnlySpace" presStyleCnt="0"/>
      <dgm:spPr/>
    </dgm:pt>
    <dgm:pt modelId="{6EA90A98-208F-4047-A4D2-2FF2D2D30D7A}" type="pres">
      <dgm:prSet presAssocID="{0BCF2590-E737-45F5-8B17-1D7E57C10ACA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65E01F-817D-4C1F-83D5-0757148DFA3A}" type="pres">
      <dgm:prSet presAssocID="{70491C54-E9A9-463F-84BE-1D73E43BCF17}" presName="parTxOnlySpace" presStyleCnt="0"/>
      <dgm:spPr/>
    </dgm:pt>
    <dgm:pt modelId="{676784D6-B9A0-4510-A81F-C30A28DAE71B}" type="pres">
      <dgm:prSet presAssocID="{BD9A0D7A-37E8-4EAB-A30E-E5A0B02993A1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1DDBCE-945A-48A8-8468-C0BDC10BFFF0}" srcId="{0150501E-42A2-496F-8BA4-6A75717728B8}" destId="{BD9A0D7A-37E8-4EAB-A30E-E5A0B02993A1}" srcOrd="2" destOrd="0" parTransId="{60E86EAA-C328-4E26-BB32-D5E786F130CC}" sibTransId="{E7B00DB0-8B46-435C-8A41-61808E541BC6}"/>
    <dgm:cxn modelId="{374B28FE-F644-4E39-925D-CFEA3039714A}" type="presOf" srcId="{BD9A0D7A-37E8-4EAB-A30E-E5A0B02993A1}" destId="{676784D6-B9A0-4510-A81F-C30A28DAE71B}" srcOrd="0" destOrd="0" presId="urn:microsoft.com/office/officeart/2005/8/layout/chevron1"/>
    <dgm:cxn modelId="{06B624EE-A896-4E95-B9CE-E79F4EF39FD4}" srcId="{0150501E-42A2-496F-8BA4-6A75717728B8}" destId="{0BCF2590-E737-45F5-8B17-1D7E57C10ACA}" srcOrd="1" destOrd="0" parTransId="{DC6028DB-46A4-4F0B-92B4-515E66431846}" sibTransId="{70491C54-E9A9-463F-84BE-1D73E43BCF17}"/>
    <dgm:cxn modelId="{7CDC1ECA-EFC5-434E-8DCA-978DA55AA727}" type="presOf" srcId="{0150501E-42A2-496F-8BA4-6A75717728B8}" destId="{195DD8B8-3341-427B-96E7-098BBBFA0003}" srcOrd="0" destOrd="0" presId="urn:microsoft.com/office/officeart/2005/8/layout/chevron1"/>
    <dgm:cxn modelId="{5AFCC74F-E219-40F8-8FDD-44E4866AC298}" type="presOf" srcId="{DCFC4E16-D5A6-47B7-A638-9A5635A9916F}" destId="{DD49FCAE-BF41-49BC-AE66-BE6865274377}" srcOrd="0" destOrd="0" presId="urn:microsoft.com/office/officeart/2005/8/layout/chevron1"/>
    <dgm:cxn modelId="{768B2EFD-E219-4BA4-84C2-6CF7594678EB}" type="presOf" srcId="{0BCF2590-E737-45F5-8B17-1D7E57C10ACA}" destId="{6EA90A98-208F-4047-A4D2-2FF2D2D30D7A}" srcOrd="0" destOrd="0" presId="urn:microsoft.com/office/officeart/2005/8/layout/chevron1"/>
    <dgm:cxn modelId="{F060E63D-9F97-4059-9BA5-CFE59AF162C7}" srcId="{0150501E-42A2-496F-8BA4-6A75717728B8}" destId="{DCFC4E16-D5A6-47B7-A638-9A5635A9916F}" srcOrd="0" destOrd="0" parTransId="{6B663F01-23B1-41CF-919A-E6918E3FEE2D}" sibTransId="{045590DC-0BBC-4D1B-84DA-41A8842D9D89}"/>
    <dgm:cxn modelId="{3C125D43-F462-4FB6-9C6F-0E358AAE8ECC}" type="presParOf" srcId="{195DD8B8-3341-427B-96E7-098BBBFA0003}" destId="{DD49FCAE-BF41-49BC-AE66-BE6865274377}" srcOrd="0" destOrd="0" presId="urn:microsoft.com/office/officeart/2005/8/layout/chevron1"/>
    <dgm:cxn modelId="{2DC7A9B0-5C6C-478E-B269-692A4400E32E}" type="presParOf" srcId="{195DD8B8-3341-427B-96E7-098BBBFA0003}" destId="{FFCCB655-2033-4B4F-9A8D-F11EFCF14005}" srcOrd="1" destOrd="0" presId="urn:microsoft.com/office/officeart/2005/8/layout/chevron1"/>
    <dgm:cxn modelId="{EEA34403-F7F8-4028-B2CA-6FD73892CE7B}" type="presParOf" srcId="{195DD8B8-3341-427B-96E7-098BBBFA0003}" destId="{6EA90A98-208F-4047-A4D2-2FF2D2D30D7A}" srcOrd="2" destOrd="0" presId="urn:microsoft.com/office/officeart/2005/8/layout/chevron1"/>
    <dgm:cxn modelId="{388458F0-EF5C-4E65-9990-74089EC7ECDC}" type="presParOf" srcId="{195DD8B8-3341-427B-96E7-098BBBFA0003}" destId="{7C65E01F-817D-4C1F-83D5-0757148DFA3A}" srcOrd="3" destOrd="0" presId="urn:microsoft.com/office/officeart/2005/8/layout/chevron1"/>
    <dgm:cxn modelId="{99F61B10-B9ED-4EFE-8A53-EF4BECF23CAB}" type="presParOf" srcId="{195DD8B8-3341-427B-96E7-098BBBFA0003}" destId="{676784D6-B9A0-4510-A81F-C30A28DAE71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4730DE8-EE78-40D3-9197-91096F48C31E}">
      <dsp:nvSpPr>
        <dsp:cNvPr id="0" name=""/>
        <dsp:cNvSpPr/>
      </dsp:nvSpPr>
      <dsp:spPr>
        <a:xfrm>
          <a:off x="0" y="0"/>
          <a:ext cx="4860032" cy="503465"/>
        </a:xfrm>
        <a:prstGeom prst="roundRect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alt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  <a:cs typeface="+mn-cs"/>
            </a:rPr>
            <a:t>Основные</a:t>
          </a:r>
          <a:r>
            <a:rPr lang="ru-RU" altLang="ru-RU" sz="2000" b="1" kern="1200" dirty="0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Calibri" pitchFamily="34" charset="0"/>
            </a:rPr>
            <a:t> </a:t>
          </a:r>
          <a:r>
            <a:rPr kumimoji="0" lang="ru-RU" alt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  <a:cs typeface="+mn-cs"/>
            </a:rPr>
            <a:t>технологические решения:</a:t>
          </a:r>
        </a:p>
      </dsp:txBody>
      <dsp:txXfrm>
        <a:off x="0" y="0"/>
        <a:ext cx="4860032" cy="503465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D49FCAE-BF41-49BC-AE66-BE6865274377}">
      <dsp:nvSpPr>
        <dsp:cNvPr id="0" name=""/>
        <dsp:cNvSpPr/>
      </dsp:nvSpPr>
      <dsp:spPr>
        <a:xfrm>
          <a:off x="2411" y="303450"/>
          <a:ext cx="2937420" cy="1174968"/>
        </a:xfrm>
        <a:prstGeom prst="chevron">
          <a:avLst/>
        </a:prstGeom>
        <a:solidFill>
          <a:schemeClr val="bg1">
            <a:lumMod val="85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bg1">
                  <a:lumMod val="50000"/>
                </a:schemeClr>
              </a:solidFill>
            </a:rPr>
            <a:t>I.</a:t>
          </a:r>
          <a:r>
            <a:rPr lang="ru-RU" sz="2200" kern="1200" dirty="0" smtClean="0">
              <a:solidFill>
                <a:schemeClr val="bg1">
                  <a:lumMod val="50000"/>
                </a:schemeClr>
              </a:solidFill>
            </a:rPr>
            <a:t>Техническая подготовка</a:t>
          </a:r>
        </a:p>
      </dsp:txBody>
      <dsp:txXfrm>
        <a:off x="2411" y="303450"/>
        <a:ext cx="2937420" cy="1174968"/>
      </dsp:txXfrm>
    </dsp:sp>
    <dsp:sp modelId="{6EA90A98-208F-4047-A4D2-2FF2D2D30D7A}">
      <dsp:nvSpPr>
        <dsp:cNvPr id="0" name=""/>
        <dsp:cNvSpPr/>
      </dsp:nvSpPr>
      <dsp:spPr>
        <a:xfrm>
          <a:off x="2646089" y="303450"/>
          <a:ext cx="2937420" cy="1174968"/>
        </a:xfrm>
        <a:prstGeom prst="chevron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bg1"/>
              </a:solidFill>
            </a:rPr>
            <a:t>II.</a:t>
          </a:r>
          <a:r>
            <a:rPr lang="ru-RU" sz="2200" kern="1200" dirty="0" smtClean="0">
              <a:solidFill>
                <a:schemeClr val="bg1"/>
              </a:solidFill>
            </a:rPr>
            <a:t>Контроль технической готовности</a:t>
          </a:r>
          <a:endParaRPr lang="ru-RU" sz="2200" kern="1200" dirty="0">
            <a:solidFill>
              <a:schemeClr val="bg1"/>
            </a:solidFill>
          </a:endParaRPr>
        </a:p>
      </dsp:txBody>
      <dsp:txXfrm>
        <a:off x="2646089" y="303450"/>
        <a:ext cx="2937420" cy="1174968"/>
      </dsp:txXfrm>
    </dsp:sp>
    <dsp:sp modelId="{676784D6-B9A0-4510-A81F-C30A28DAE71B}">
      <dsp:nvSpPr>
        <dsp:cNvPr id="0" name=""/>
        <dsp:cNvSpPr/>
      </dsp:nvSpPr>
      <dsp:spPr>
        <a:xfrm>
          <a:off x="5289768" y="303450"/>
          <a:ext cx="2937420" cy="1174968"/>
        </a:xfrm>
        <a:prstGeom prst="chevron">
          <a:avLst/>
        </a:prstGeom>
        <a:solidFill>
          <a:schemeClr val="bg1">
            <a:lumMod val="85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bg1">
                  <a:lumMod val="50000"/>
                </a:schemeClr>
              </a:solidFill>
            </a:rPr>
            <a:t>III. </a:t>
          </a:r>
          <a:r>
            <a:rPr lang="ru-RU" sz="2200" kern="1200" dirty="0" smtClean="0">
              <a:solidFill>
                <a:schemeClr val="bg1">
                  <a:lumMod val="50000"/>
                </a:schemeClr>
              </a:solidFill>
            </a:rPr>
            <a:t>Подготовка к печати</a:t>
          </a:r>
          <a:endParaRPr lang="ru-RU" sz="2200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5289768" y="303450"/>
        <a:ext cx="2937420" cy="1174968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D49FCAE-BF41-49BC-AE66-BE6865274377}">
      <dsp:nvSpPr>
        <dsp:cNvPr id="0" name=""/>
        <dsp:cNvSpPr/>
      </dsp:nvSpPr>
      <dsp:spPr>
        <a:xfrm>
          <a:off x="2411" y="303450"/>
          <a:ext cx="2937420" cy="1174968"/>
        </a:xfrm>
        <a:prstGeom prst="chevron">
          <a:avLst/>
        </a:prstGeom>
        <a:solidFill>
          <a:schemeClr val="bg1">
            <a:lumMod val="85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bg1">
                  <a:lumMod val="50000"/>
                </a:schemeClr>
              </a:solidFill>
            </a:rPr>
            <a:t>I.</a:t>
          </a:r>
          <a:r>
            <a:rPr lang="ru-RU" sz="2200" kern="1200" dirty="0" smtClean="0">
              <a:solidFill>
                <a:schemeClr val="bg1">
                  <a:lumMod val="50000"/>
                </a:schemeClr>
              </a:solidFill>
            </a:rPr>
            <a:t>Техническая подготовка</a:t>
          </a:r>
          <a:endParaRPr lang="ru-RU" sz="2200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2411" y="303450"/>
        <a:ext cx="2937420" cy="1174968"/>
      </dsp:txXfrm>
    </dsp:sp>
    <dsp:sp modelId="{6EA90A98-208F-4047-A4D2-2FF2D2D30D7A}">
      <dsp:nvSpPr>
        <dsp:cNvPr id="0" name=""/>
        <dsp:cNvSpPr/>
      </dsp:nvSpPr>
      <dsp:spPr>
        <a:xfrm>
          <a:off x="2646089" y="303450"/>
          <a:ext cx="2937420" cy="1174968"/>
        </a:xfrm>
        <a:prstGeom prst="chevron">
          <a:avLst/>
        </a:prstGeom>
        <a:solidFill>
          <a:schemeClr val="bg1">
            <a:lumMod val="85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bg1">
                  <a:lumMod val="50000"/>
                </a:schemeClr>
              </a:solidFill>
            </a:rPr>
            <a:t>II.</a:t>
          </a:r>
          <a:r>
            <a:rPr lang="ru-RU" sz="2200" kern="1200" dirty="0" smtClean="0">
              <a:solidFill>
                <a:schemeClr val="bg1">
                  <a:lumMod val="50000"/>
                </a:schemeClr>
              </a:solidFill>
            </a:rPr>
            <a:t>Контроль технической готовности</a:t>
          </a:r>
          <a:endParaRPr lang="ru-RU" sz="2200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2646089" y="303450"/>
        <a:ext cx="2937420" cy="1174968"/>
      </dsp:txXfrm>
    </dsp:sp>
    <dsp:sp modelId="{676784D6-B9A0-4510-A81F-C30A28DAE71B}">
      <dsp:nvSpPr>
        <dsp:cNvPr id="0" name=""/>
        <dsp:cNvSpPr/>
      </dsp:nvSpPr>
      <dsp:spPr>
        <a:xfrm>
          <a:off x="5289768" y="303450"/>
          <a:ext cx="2937420" cy="1174968"/>
        </a:xfrm>
        <a:prstGeom prst="chevron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bg1"/>
              </a:solidFill>
            </a:rPr>
            <a:t>III. </a:t>
          </a:r>
          <a:r>
            <a:rPr lang="ru-RU" sz="2200" kern="1200" dirty="0" smtClean="0">
              <a:solidFill>
                <a:schemeClr val="bg1"/>
              </a:solidFill>
            </a:rPr>
            <a:t>Подготовка к</a:t>
          </a:r>
          <a:r>
            <a:rPr lang="ru-RU" sz="2200" b="1" kern="1200" dirty="0" smtClean="0">
              <a:solidFill>
                <a:schemeClr val="bg1"/>
              </a:solidFill>
            </a:rPr>
            <a:t> </a:t>
          </a:r>
          <a:r>
            <a:rPr lang="ru-RU" sz="2200" kern="1200" dirty="0" smtClean="0">
              <a:solidFill>
                <a:schemeClr val="bg1"/>
              </a:solidFill>
            </a:rPr>
            <a:t>печати</a:t>
          </a:r>
          <a:endParaRPr lang="ru-RU" sz="2200" kern="1200" dirty="0">
            <a:solidFill>
              <a:schemeClr val="bg1"/>
            </a:solidFill>
          </a:endParaRPr>
        </a:p>
      </dsp:txBody>
      <dsp:txXfrm>
        <a:off x="5289768" y="303450"/>
        <a:ext cx="2937420" cy="1174968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D49FCAE-BF41-49BC-AE66-BE6865274377}">
      <dsp:nvSpPr>
        <dsp:cNvPr id="0" name=""/>
        <dsp:cNvSpPr/>
      </dsp:nvSpPr>
      <dsp:spPr>
        <a:xfrm>
          <a:off x="2411" y="303450"/>
          <a:ext cx="2937420" cy="1174968"/>
        </a:xfrm>
        <a:prstGeom prst="chevron">
          <a:avLst/>
        </a:prstGeom>
        <a:solidFill>
          <a:schemeClr val="bg1">
            <a:lumMod val="85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bg1">
                  <a:lumMod val="50000"/>
                </a:schemeClr>
              </a:solidFill>
            </a:rPr>
            <a:t>I.</a:t>
          </a:r>
          <a:r>
            <a:rPr lang="ru-RU" sz="2200" kern="1200" dirty="0" smtClean="0">
              <a:solidFill>
                <a:schemeClr val="bg1">
                  <a:lumMod val="50000"/>
                </a:schemeClr>
              </a:solidFill>
            </a:rPr>
            <a:t>Техническая подготовка</a:t>
          </a:r>
          <a:endParaRPr lang="ru-RU" sz="2200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2411" y="303450"/>
        <a:ext cx="2937420" cy="1174968"/>
      </dsp:txXfrm>
    </dsp:sp>
    <dsp:sp modelId="{6EA90A98-208F-4047-A4D2-2FF2D2D30D7A}">
      <dsp:nvSpPr>
        <dsp:cNvPr id="0" name=""/>
        <dsp:cNvSpPr/>
      </dsp:nvSpPr>
      <dsp:spPr>
        <a:xfrm>
          <a:off x="2646089" y="303450"/>
          <a:ext cx="2937420" cy="1174968"/>
        </a:xfrm>
        <a:prstGeom prst="chevron">
          <a:avLst/>
        </a:prstGeom>
        <a:solidFill>
          <a:schemeClr val="bg1">
            <a:lumMod val="85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bg1">
                  <a:lumMod val="50000"/>
                </a:schemeClr>
              </a:solidFill>
            </a:rPr>
            <a:t>II.</a:t>
          </a:r>
          <a:r>
            <a:rPr lang="ru-RU" sz="2200" kern="1200" dirty="0" smtClean="0">
              <a:solidFill>
                <a:schemeClr val="bg1">
                  <a:lumMod val="50000"/>
                </a:schemeClr>
              </a:solidFill>
            </a:rPr>
            <a:t>Контроль технической готовности</a:t>
          </a:r>
          <a:endParaRPr lang="ru-RU" sz="2200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2646089" y="303450"/>
        <a:ext cx="2937420" cy="1174968"/>
      </dsp:txXfrm>
    </dsp:sp>
    <dsp:sp modelId="{676784D6-B9A0-4510-A81F-C30A28DAE71B}">
      <dsp:nvSpPr>
        <dsp:cNvPr id="0" name=""/>
        <dsp:cNvSpPr/>
      </dsp:nvSpPr>
      <dsp:spPr>
        <a:xfrm>
          <a:off x="5289768" y="303450"/>
          <a:ext cx="2937420" cy="1174968"/>
        </a:xfrm>
        <a:prstGeom prst="chevron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bg1"/>
              </a:solidFill>
            </a:rPr>
            <a:t>III. </a:t>
          </a:r>
          <a:r>
            <a:rPr lang="ru-RU" sz="2200" kern="1200" dirty="0" smtClean="0">
              <a:solidFill>
                <a:schemeClr val="bg1"/>
              </a:solidFill>
            </a:rPr>
            <a:t>Подготовка к</a:t>
          </a:r>
          <a:r>
            <a:rPr lang="ru-RU" sz="2200" b="1" kern="1200" dirty="0" smtClean="0">
              <a:solidFill>
                <a:schemeClr val="bg1"/>
              </a:solidFill>
            </a:rPr>
            <a:t> </a:t>
          </a:r>
          <a:r>
            <a:rPr lang="ru-RU" sz="2200" kern="1200" dirty="0" smtClean="0">
              <a:solidFill>
                <a:schemeClr val="bg1"/>
              </a:solidFill>
            </a:rPr>
            <a:t>печати</a:t>
          </a:r>
          <a:endParaRPr lang="ru-RU" sz="2200" kern="1200" dirty="0">
            <a:solidFill>
              <a:schemeClr val="bg1"/>
            </a:solidFill>
          </a:endParaRPr>
        </a:p>
      </dsp:txBody>
      <dsp:txXfrm>
        <a:off x="5289768" y="303450"/>
        <a:ext cx="2937420" cy="1174968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D49FCAE-BF41-49BC-AE66-BE6865274377}">
      <dsp:nvSpPr>
        <dsp:cNvPr id="0" name=""/>
        <dsp:cNvSpPr/>
      </dsp:nvSpPr>
      <dsp:spPr>
        <a:xfrm>
          <a:off x="2411" y="303450"/>
          <a:ext cx="2937420" cy="1174968"/>
        </a:xfrm>
        <a:prstGeom prst="chevron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IV.</a:t>
          </a:r>
          <a:r>
            <a:rPr lang="ru-RU" sz="2400" kern="1200" dirty="0" smtClean="0"/>
            <a:t>Основная печать КИМ</a:t>
          </a:r>
          <a:endParaRPr lang="ru-RU" sz="2400" kern="1200" dirty="0"/>
        </a:p>
      </dsp:txBody>
      <dsp:txXfrm>
        <a:off x="2411" y="303450"/>
        <a:ext cx="2937420" cy="1174968"/>
      </dsp:txXfrm>
    </dsp:sp>
    <dsp:sp modelId="{6EA90A98-208F-4047-A4D2-2FF2D2D30D7A}">
      <dsp:nvSpPr>
        <dsp:cNvPr id="0" name=""/>
        <dsp:cNvSpPr/>
      </dsp:nvSpPr>
      <dsp:spPr>
        <a:xfrm>
          <a:off x="2646089" y="303450"/>
          <a:ext cx="2937420" cy="1174968"/>
        </a:xfrm>
        <a:prstGeom prst="chevron">
          <a:avLst/>
        </a:prstGeom>
        <a:solidFill>
          <a:schemeClr val="bg1">
            <a:lumMod val="85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1">
                  <a:lumMod val="50000"/>
                </a:schemeClr>
              </a:solidFill>
            </a:rPr>
            <a:t>V.</a:t>
          </a:r>
          <a:r>
            <a:rPr lang="ru-RU" sz="2400" kern="1200" dirty="0" smtClean="0">
              <a:solidFill>
                <a:schemeClr val="bg1">
                  <a:lumMod val="50000"/>
                </a:schemeClr>
              </a:solidFill>
            </a:rPr>
            <a:t>Дополни-тельная печать КИМ</a:t>
          </a:r>
        </a:p>
      </dsp:txBody>
      <dsp:txXfrm>
        <a:off x="2646089" y="303450"/>
        <a:ext cx="2937420" cy="1174968"/>
      </dsp:txXfrm>
    </dsp:sp>
    <dsp:sp modelId="{676784D6-B9A0-4510-A81F-C30A28DAE71B}">
      <dsp:nvSpPr>
        <dsp:cNvPr id="0" name=""/>
        <dsp:cNvSpPr/>
      </dsp:nvSpPr>
      <dsp:spPr>
        <a:xfrm>
          <a:off x="5289768" y="303450"/>
          <a:ext cx="2937420" cy="1174968"/>
        </a:xfrm>
        <a:prstGeom prst="chevron">
          <a:avLst/>
        </a:prstGeom>
        <a:solidFill>
          <a:schemeClr val="bg1">
            <a:lumMod val="85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1">
                  <a:lumMod val="50000"/>
                </a:schemeClr>
              </a:solidFill>
            </a:rPr>
            <a:t>VI. </a:t>
          </a:r>
          <a:r>
            <a:rPr lang="ru-RU" sz="2400" kern="1200" dirty="0" smtClean="0">
              <a:solidFill>
                <a:schemeClr val="bg1">
                  <a:lumMod val="50000"/>
                </a:schemeClr>
              </a:solidFill>
            </a:rPr>
            <a:t>Завершение экзамена</a:t>
          </a:r>
        </a:p>
      </dsp:txBody>
      <dsp:txXfrm>
        <a:off x="5289768" y="303450"/>
        <a:ext cx="2937420" cy="1174968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D49FCAE-BF41-49BC-AE66-BE6865274377}">
      <dsp:nvSpPr>
        <dsp:cNvPr id="0" name=""/>
        <dsp:cNvSpPr/>
      </dsp:nvSpPr>
      <dsp:spPr>
        <a:xfrm>
          <a:off x="2411" y="303450"/>
          <a:ext cx="2937420" cy="1174968"/>
        </a:xfrm>
        <a:prstGeom prst="chevron">
          <a:avLst/>
        </a:prstGeom>
        <a:solidFill>
          <a:schemeClr val="bg1">
            <a:lumMod val="85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1">
                  <a:lumMod val="50000"/>
                </a:schemeClr>
              </a:solidFill>
            </a:rPr>
            <a:t>IV.</a:t>
          </a:r>
          <a:r>
            <a:rPr lang="ru-RU" sz="2400" kern="1200" dirty="0" smtClean="0">
              <a:solidFill>
                <a:schemeClr val="bg1">
                  <a:lumMod val="50000"/>
                </a:schemeClr>
              </a:solidFill>
            </a:rPr>
            <a:t>Основная печать КИМ</a:t>
          </a:r>
        </a:p>
      </dsp:txBody>
      <dsp:txXfrm>
        <a:off x="2411" y="303450"/>
        <a:ext cx="2937420" cy="1174968"/>
      </dsp:txXfrm>
    </dsp:sp>
    <dsp:sp modelId="{6EA90A98-208F-4047-A4D2-2FF2D2D30D7A}">
      <dsp:nvSpPr>
        <dsp:cNvPr id="0" name=""/>
        <dsp:cNvSpPr/>
      </dsp:nvSpPr>
      <dsp:spPr>
        <a:xfrm>
          <a:off x="2646089" y="303450"/>
          <a:ext cx="2937420" cy="1174968"/>
        </a:xfrm>
        <a:prstGeom prst="chevron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1"/>
              </a:solidFill>
            </a:rPr>
            <a:t>V.</a:t>
          </a:r>
          <a:r>
            <a:rPr lang="ru-RU" sz="2400" kern="1200" dirty="0" smtClean="0">
              <a:solidFill>
                <a:schemeClr val="bg1"/>
              </a:solidFill>
            </a:rPr>
            <a:t>Дополни-тельная печать КИМ</a:t>
          </a:r>
        </a:p>
      </dsp:txBody>
      <dsp:txXfrm>
        <a:off x="2646089" y="303450"/>
        <a:ext cx="2937420" cy="1174968"/>
      </dsp:txXfrm>
    </dsp:sp>
    <dsp:sp modelId="{676784D6-B9A0-4510-A81F-C30A28DAE71B}">
      <dsp:nvSpPr>
        <dsp:cNvPr id="0" name=""/>
        <dsp:cNvSpPr/>
      </dsp:nvSpPr>
      <dsp:spPr>
        <a:xfrm>
          <a:off x="5289768" y="303450"/>
          <a:ext cx="2937420" cy="1174968"/>
        </a:xfrm>
        <a:prstGeom prst="chevron">
          <a:avLst/>
        </a:prstGeom>
        <a:solidFill>
          <a:schemeClr val="bg1">
            <a:lumMod val="85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1">
                  <a:lumMod val="50000"/>
                </a:schemeClr>
              </a:solidFill>
            </a:rPr>
            <a:t>VI. </a:t>
          </a:r>
          <a:r>
            <a:rPr lang="ru-RU" sz="2400" kern="1200" dirty="0" smtClean="0">
              <a:solidFill>
                <a:schemeClr val="bg1">
                  <a:lumMod val="50000"/>
                </a:schemeClr>
              </a:solidFill>
            </a:rPr>
            <a:t>Завершение экзамена</a:t>
          </a:r>
        </a:p>
      </dsp:txBody>
      <dsp:txXfrm>
        <a:off x="5289768" y="303450"/>
        <a:ext cx="2937420" cy="1174968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D49FCAE-BF41-49BC-AE66-BE6865274377}">
      <dsp:nvSpPr>
        <dsp:cNvPr id="0" name=""/>
        <dsp:cNvSpPr/>
      </dsp:nvSpPr>
      <dsp:spPr>
        <a:xfrm>
          <a:off x="2411" y="303450"/>
          <a:ext cx="2937420" cy="1174968"/>
        </a:xfrm>
        <a:prstGeom prst="chevron">
          <a:avLst/>
        </a:prstGeom>
        <a:solidFill>
          <a:schemeClr val="bg1">
            <a:lumMod val="85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1">
                  <a:lumMod val="50000"/>
                </a:schemeClr>
              </a:solidFill>
            </a:rPr>
            <a:t>IV.</a:t>
          </a:r>
          <a:r>
            <a:rPr lang="ru-RU" sz="2400" kern="1200" dirty="0" smtClean="0">
              <a:solidFill>
                <a:schemeClr val="bg1">
                  <a:lumMod val="50000"/>
                </a:schemeClr>
              </a:solidFill>
            </a:rPr>
            <a:t>Основная печать КИМ</a:t>
          </a:r>
        </a:p>
      </dsp:txBody>
      <dsp:txXfrm>
        <a:off x="2411" y="303450"/>
        <a:ext cx="2937420" cy="1174968"/>
      </dsp:txXfrm>
    </dsp:sp>
    <dsp:sp modelId="{6EA90A98-208F-4047-A4D2-2FF2D2D30D7A}">
      <dsp:nvSpPr>
        <dsp:cNvPr id="0" name=""/>
        <dsp:cNvSpPr/>
      </dsp:nvSpPr>
      <dsp:spPr>
        <a:xfrm>
          <a:off x="2646089" y="303450"/>
          <a:ext cx="2937420" cy="1174968"/>
        </a:xfrm>
        <a:prstGeom prst="chevron">
          <a:avLst/>
        </a:prstGeom>
        <a:solidFill>
          <a:schemeClr val="bg1">
            <a:lumMod val="85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1">
                  <a:lumMod val="50000"/>
                </a:schemeClr>
              </a:solidFill>
            </a:rPr>
            <a:t>V.</a:t>
          </a:r>
          <a:r>
            <a:rPr lang="ru-RU" sz="2400" kern="1200" dirty="0" smtClean="0">
              <a:solidFill>
                <a:schemeClr val="bg1">
                  <a:lumMod val="50000"/>
                </a:schemeClr>
              </a:solidFill>
            </a:rPr>
            <a:t>Дополни-тельная печать КИМ</a:t>
          </a:r>
        </a:p>
      </dsp:txBody>
      <dsp:txXfrm>
        <a:off x="2646089" y="303450"/>
        <a:ext cx="2937420" cy="1174968"/>
      </dsp:txXfrm>
    </dsp:sp>
    <dsp:sp modelId="{676784D6-B9A0-4510-A81F-C30A28DAE71B}">
      <dsp:nvSpPr>
        <dsp:cNvPr id="0" name=""/>
        <dsp:cNvSpPr/>
      </dsp:nvSpPr>
      <dsp:spPr>
        <a:xfrm>
          <a:off x="5289768" y="303450"/>
          <a:ext cx="2937420" cy="1174968"/>
        </a:xfrm>
        <a:prstGeom prst="chevron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1"/>
              </a:solidFill>
            </a:rPr>
            <a:t>VI. </a:t>
          </a:r>
          <a:r>
            <a:rPr lang="ru-RU" sz="2400" kern="1200" dirty="0" smtClean="0">
              <a:solidFill>
                <a:schemeClr val="bg1"/>
              </a:solidFill>
            </a:rPr>
            <a:t>Завершение экзамена</a:t>
          </a:r>
        </a:p>
      </dsp:txBody>
      <dsp:txXfrm>
        <a:off x="5289768" y="303450"/>
        <a:ext cx="2937420" cy="1174968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D49FCAE-BF41-49BC-AE66-BE6865274377}">
      <dsp:nvSpPr>
        <dsp:cNvPr id="0" name=""/>
        <dsp:cNvSpPr/>
      </dsp:nvSpPr>
      <dsp:spPr>
        <a:xfrm>
          <a:off x="2411" y="303450"/>
          <a:ext cx="2937420" cy="1174968"/>
        </a:xfrm>
        <a:prstGeom prst="chevron">
          <a:avLst/>
        </a:prstGeom>
        <a:solidFill>
          <a:schemeClr val="bg1">
            <a:lumMod val="85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1">
                  <a:lumMod val="50000"/>
                </a:schemeClr>
              </a:solidFill>
            </a:rPr>
            <a:t>IV.</a:t>
          </a:r>
          <a:r>
            <a:rPr lang="ru-RU" sz="2400" kern="1200" dirty="0" smtClean="0">
              <a:solidFill>
                <a:schemeClr val="bg1">
                  <a:lumMod val="50000"/>
                </a:schemeClr>
              </a:solidFill>
            </a:rPr>
            <a:t>Основная печать КИМ</a:t>
          </a:r>
        </a:p>
      </dsp:txBody>
      <dsp:txXfrm>
        <a:off x="2411" y="303450"/>
        <a:ext cx="2937420" cy="1174968"/>
      </dsp:txXfrm>
    </dsp:sp>
    <dsp:sp modelId="{6EA90A98-208F-4047-A4D2-2FF2D2D30D7A}">
      <dsp:nvSpPr>
        <dsp:cNvPr id="0" name=""/>
        <dsp:cNvSpPr/>
      </dsp:nvSpPr>
      <dsp:spPr>
        <a:xfrm>
          <a:off x="2646089" y="303450"/>
          <a:ext cx="2937420" cy="1174968"/>
        </a:xfrm>
        <a:prstGeom prst="chevron">
          <a:avLst/>
        </a:prstGeom>
        <a:solidFill>
          <a:schemeClr val="bg1">
            <a:lumMod val="85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1">
                  <a:lumMod val="50000"/>
                </a:schemeClr>
              </a:solidFill>
            </a:rPr>
            <a:t>V.</a:t>
          </a:r>
          <a:r>
            <a:rPr lang="ru-RU" sz="2400" kern="1200" dirty="0" smtClean="0">
              <a:solidFill>
                <a:schemeClr val="bg1">
                  <a:lumMod val="50000"/>
                </a:schemeClr>
              </a:solidFill>
            </a:rPr>
            <a:t>Дополни-тельная печать КИМ</a:t>
          </a:r>
        </a:p>
      </dsp:txBody>
      <dsp:txXfrm>
        <a:off x="2646089" y="303450"/>
        <a:ext cx="2937420" cy="1174968"/>
      </dsp:txXfrm>
    </dsp:sp>
    <dsp:sp modelId="{676784D6-B9A0-4510-A81F-C30A28DAE71B}">
      <dsp:nvSpPr>
        <dsp:cNvPr id="0" name=""/>
        <dsp:cNvSpPr/>
      </dsp:nvSpPr>
      <dsp:spPr>
        <a:xfrm>
          <a:off x="5289768" y="303450"/>
          <a:ext cx="2937420" cy="1174968"/>
        </a:xfrm>
        <a:prstGeom prst="chevron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1"/>
              </a:solidFill>
            </a:rPr>
            <a:t>VI. </a:t>
          </a:r>
          <a:r>
            <a:rPr lang="ru-RU" sz="2400" kern="1200" dirty="0" smtClean="0">
              <a:solidFill>
                <a:schemeClr val="bg1"/>
              </a:solidFill>
            </a:rPr>
            <a:t>Завершение экзамена</a:t>
          </a:r>
        </a:p>
      </dsp:txBody>
      <dsp:txXfrm>
        <a:off x="5289768" y="303450"/>
        <a:ext cx="2937420" cy="117496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4730DE8-EE78-40D3-9197-91096F48C31E}">
      <dsp:nvSpPr>
        <dsp:cNvPr id="0" name=""/>
        <dsp:cNvSpPr/>
      </dsp:nvSpPr>
      <dsp:spPr>
        <a:xfrm>
          <a:off x="0" y="0"/>
          <a:ext cx="4860032" cy="503465"/>
        </a:xfrm>
        <a:prstGeom prst="roundRect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alt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  <a:cs typeface="+mn-cs"/>
            </a:rPr>
            <a:t>Основные</a:t>
          </a:r>
          <a:r>
            <a:rPr lang="ru-RU" altLang="ru-RU" sz="2000" b="1" kern="1200" dirty="0" smtClean="0">
              <a:solidFill>
                <a:schemeClr val="bg1"/>
              </a:solidFill>
              <a:latin typeface="Calibri" pitchFamily="34" charset="0"/>
              <a:ea typeface="Calibri" pitchFamily="34" charset="0"/>
              <a:cs typeface="Calibri" pitchFamily="34" charset="0"/>
            </a:rPr>
            <a:t> </a:t>
          </a:r>
          <a:r>
            <a:rPr kumimoji="0" lang="ru-RU" altLang="ru-RU" sz="20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  <a:cs typeface="+mn-cs"/>
            </a:rPr>
            <a:t>технологические решения:</a:t>
          </a:r>
        </a:p>
      </dsp:txBody>
      <dsp:txXfrm>
        <a:off x="0" y="0"/>
        <a:ext cx="4860032" cy="50346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4730DE8-EE78-40D3-9197-91096F48C31E}">
      <dsp:nvSpPr>
        <dsp:cNvPr id="0" name=""/>
        <dsp:cNvSpPr/>
      </dsp:nvSpPr>
      <dsp:spPr>
        <a:xfrm>
          <a:off x="0" y="0"/>
          <a:ext cx="4860032" cy="486720"/>
        </a:xfrm>
        <a:prstGeom prst="roundRect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Verdana" pitchFamily="34" charset="0"/>
              <a:cs typeface="Times New Roman" pitchFamily="18" charset="0"/>
            </a:rPr>
            <a:t>Техническое оснащение ППЭ:</a:t>
          </a:r>
          <a:endParaRPr kumimoji="0" lang="ru-RU" altLang="ru-RU" sz="20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Cambria" pitchFamily="18" charset="0"/>
            <a:ea typeface="Times New Roman" pitchFamily="18" charset="0"/>
            <a:cs typeface="+mn-cs"/>
          </a:endParaRPr>
        </a:p>
      </dsp:txBody>
      <dsp:txXfrm>
        <a:off x="0" y="0"/>
        <a:ext cx="4860032" cy="48672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D49FCAE-BF41-49BC-AE66-BE6865274377}">
      <dsp:nvSpPr>
        <dsp:cNvPr id="0" name=""/>
        <dsp:cNvSpPr/>
      </dsp:nvSpPr>
      <dsp:spPr>
        <a:xfrm>
          <a:off x="2531" y="274084"/>
          <a:ext cx="3084248" cy="1233699"/>
        </a:xfrm>
        <a:prstGeom prst="chevron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0" tIns="28004" rIns="0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I</a:t>
          </a:r>
          <a:r>
            <a:rPr lang="ru-RU" sz="2100" kern="1200" dirty="0" smtClean="0"/>
            <a:t>.Техническая подготовка</a:t>
          </a:r>
          <a:endParaRPr lang="ru-RU" sz="2100" kern="1200" dirty="0"/>
        </a:p>
      </dsp:txBody>
      <dsp:txXfrm>
        <a:off x="2531" y="274084"/>
        <a:ext cx="3084248" cy="1233699"/>
      </dsp:txXfrm>
    </dsp:sp>
    <dsp:sp modelId="{6EA90A98-208F-4047-A4D2-2FF2D2D30D7A}">
      <dsp:nvSpPr>
        <dsp:cNvPr id="0" name=""/>
        <dsp:cNvSpPr/>
      </dsp:nvSpPr>
      <dsp:spPr>
        <a:xfrm>
          <a:off x="2778355" y="274084"/>
          <a:ext cx="3084248" cy="1233699"/>
        </a:xfrm>
        <a:prstGeom prst="chevron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II. </a:t>
          </a:r>
          <a:r>
            <a:rPr lang="ru-RU" sz="2100" kern="1200" dirty="0" smtClean="0"/>
            <a:t>Контроль технической готовности</a:t>
          </a:r>
          <a:endParaRPr lang="ru-RU" sz="2100" kern="1200" dirty="0"/>
        </a:p>
      </dsp:txBody>
      <dsp:txXfrm>
        <a:off x="2778355" y="274084"/>
        <a:ext cx="3084248" cy="1233699"/>
      </dsp:txXfrm>
    </dsp:sp>
    <dsp:sp modelId="{676784D6-B9A0-4510-A81F-C30A28DAE71B}">
      <dsp:nvSpPr>
        <dsp:cNvPr id="0" name=""/>
        <dsp:cNvSpPr/>
      </dsp:nvSpPr>
      <dsp:spPr>
        <a:xfrm>
          <a:off x="5554179" y="274084"/>
          <a:ext cx="3084248" cy="1233699"/>
        </a:xfrm>
        <a:prstGeom prst="chevron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72000" tIns="28004" rIns="0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III.</a:t>
          </a:r>
          <a:r>
            <a:rPr lang="ru-RU" sz="2100" kern="1200" dirty="0" smtClean="0"/>
            <a:t>Подготовка к печати</a:t>
          </a:r>
          <a:endParaRPr lang="ru-RU" sz="2100" kern="1200" dirty="0"/>
        </a:p>
      </dsp:txBody>
      <dsp:txXfrm>
        <a:off x="5554179" y="274084"/>
        <a:ext cx="3084248" cy="1233699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D49FCAE-BF41-49BC-AE66-BE6865274377}">
      <dsp:nvSpPr>
        <dsp:cNvPr id="0" name=""/>
        <dsp:cNvSpPr/>
      </dsp:nvSpPr>
      <dsp:spPr>
        <a:xfrm>
          <a:off x="2531" y="274084"/>
          <a:ext cx="3084248" cy="1233699"/>
        </a:xfrm>
        <a:prstGeom prst="chevron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IV. </a:t>
          </a:r>
          <a:r>
            <a:rPr lang="ru-RU" sz="2100" kern="1200" dirty="0" smtClean="0"/>
            <a:t>Основная печать КИМ</a:t>
          </a:r>
          <a:endParaRPr lang="ru-RU" sz="2100" kern="1200" dirty="0"/>
        </a:p>
      </dsp:txBody>
      <dsp:txXfrm>
        <a:off x="2531" y="274084"/>
        <a:ext cx="3084248" cy="1233699"/>
      </dsp:txXfrm>
    </dsp:sp>
    <dsp:sp modelId="{6EA90A98-208F-4047-A4D2-2FF2D2D30D7A}">
      <dsp:nvSpPr>
        <dsp:cNvPr id="0" name=""/>
        <dsp:cNvSpPr/>
      </dsp:nvSpPr>
      <dsp:spPr>
        <a:xfrm>
          <a:off x="2778355" y="274084"/>
          <a:ext cx="3084248" cy="1233699"/>
        </a:xfrm>
        <a:prstGeom prst="chevron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V.</a:t>
          </a:r>
          <a:r>
            <a:rPr lang="ru-RU" sz="2100" kern="1200" dirty="0" smtClean="0"/>
            <a:t>Дополни-тельная печать КИМ</a:t>
          </a:r>
          <a:endParaRPr lang="ru-RU" sz="2100" kern="1200" dirty="0"/>
        </a:p>
      </dsp:txBody>
      <dsp:txXfrm>
        <a:off x="2778355" y="274084"/>
        <a:ext cx="3084248" cy="1233699"/>
      </dsp:txXfrm>
    </dsp:sp>
    <dsp:sp modelId="{676784D6-B9A0-4510-A81F-C30A28DAE71B}">
      <dsp:nvSpPr>
        <dsp:cNvPr id="0" name=""/>
        <dsp:cNvSpPr/>
      </dsp:nvSpPr>
      <dsp:spPr>
        <a:xfrm>
          <a:off x="5554179" y="274084"/>
          <a:ext cx="3084248" cy="1233699"/>
        </a:xfrm>
        <a:prstGeom prst="chevron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0" tIns="28004" rIns="0" bIns="28004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VI.</a:t>
          </a:r>
          <a:r>
            <a:rPr lang="ru-RU" sz="2100" kern="1200" dirty="0" smtClean="0"/>
            <a:t>Завершение экзамена</a:t>
          </a:r>
          <a:endParaRPr lang="ru-RU" sz="2100" kern="1200" dirty="0"/>
        </a:p>
      </dsp:txBody>
      <dsp:txXfrm>
        <a:off x="5554179" y="274084"/>
        <a:ext cx="3084248" cy="1233699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D49FCAE-BF41-49BC-AE66-BE6865274377}">
      <dsp:nvSpPr>
        <dsp:cNvPr id="0" name=""/>
        <dsp:cNvSpPr/>
      </dsp:nvSpPr>
      <dsp:spPr>
        <a:xfrm>
          <a:off x="2411" y="303450"/>
          <a:ext cx="2937420" cy="1174968"/>
        </a:xfrm>
        <a:prstGeom prst="chevron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I.</a:t>
          </a:r>
          <a:r>
            <a:rPr lang="ru-RU" sz="2200" kern="1200" dirty="0" smtClean="0"/>
            <a:t>Техническая подготовка</a:t>
          </a:r>
          <a:endParaRPr lang="ru-RU" sz="2200" kern="1200" dirty="0"/>
        </a:p>
      </dsp:txBody>
      <dsp:txXfrm>
        <a:off x="2411" y="303450"/>
        <a:ext cx="2937420" cy="1174968"/>
      </dsp:txXfrm>
    </dsp:sp>
    <dsp:sp modelId="{6EA90A98-208F-4047-A4D2-2FF2D2D30D7A}">
      <dsp:nvSpPr>
        <dsp:cNvPr id="0" name=""/>
        <dsp:cNvSpPr/>
      </dsp:nvSpPr>
      <dsp:spPr>
        <a:xfrm>
          <a:off x="2646089" y="303450"/>
          <a:ext cx="2937420" cy="1174968"/>
        </a:xfrm>
        <a:prstGeom prst="chevron">
          <a:avLst/>
        </a:prstGeom>
        <a:solidFill>
          <a:schemeClr val="bg1">
            <a:lumMod val="85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bg1">
                  <a:lumMod val="50000"/>
                </a:schemeClr>
              </a:solidFill>
            </a:rPr>
            <a:t>II.</a:t>
          </a:r>
          <a:r>
            <a:rPr lang="ru-RU" sz="2200" kern="1200" dirty="0" smtClean="0">
              <a:solidFill>
                <a:schemeClr val="bg1">
                  <a:lumMod val="50000"/>
                </a:schemeClr>
              </a:solidFill>
            </a:rPr>
            <a:t>Контроль технической готовности</a:t>
          </a:r>
          <a:endParaRPr lang="ru-RU" sz="2200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2646089" y="303450"/>
        <a:ext cx="2937420" cy="1174968"/>
      </dsp:txXfrm>
    </dsp:sp>
    <dsp:sp modelId="{676784D6-B9A0-4510-A81F-C30A28DAE71B}">
      <dsp:nvSpPr>
        <dsp:cNvPr id="0" name=""/>
        <dsp:cNvSpPr/>
      </dsp:nvSpPr>
      <dsp:spPr>
        <a:xfrm>
          <a:off x="5289768" y="303450"/>
          <a:ext cx="2937420" cy="1174968"/>
        </a:xfrm>
        <a:prstGeom prst="chevron">
          <a:avLst/>
        </a:prstGeom>
        <a:solidFill>
          <a:schemeClr val="bg1">
            <a:lumMod val="85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bg1">
                  <a:lumMod val="50000"/>
                </a:schemeClr>
              </a:solidFill>
            </a:rPr>
            <a:t>III. </a:t>
          </a:r>
          <a:r>
            <a:rPr lang="ru-RU" sz="2200" kern="1200" dirty="0" smtClean="0">
              <a:solidFill>
                <a:schemeClr val="bg1">
                  <a:lumMod val="50000"/>
                </a:schemeClr>
              </a:solidFill>
            </a:rPr>
            <a:t>Подготовка к печати</a:t>
          </a:r>
          <a:endParaRPr lang="ru-RU" sz="2200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5289768" y="303450"/>
        <a:ext cx="2937420" cy="1174968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D49FCAE-BF41-49BC-AE66-BE6865274377}">
      <dsp:nvSpPr>
        <dsp:cNvPr id="0" name=""/>
        <dsp:cNvSpPr/>
      </dsp:nvSpPr>
      <dsp:spPr>
        <a:xfrm>
          <a:off x="2411" y="303450"/>
          <a:ext cx="2937420" cy="1174968"/>
        </a:xfrm>
        <a:prstGeom prst="chevron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I.</a:t>
          </a:r>
          <a:r>
            <a:rPr lang="ru-RU" sz="2200" kern="1200" dirty="0" smtClean="0"/>
            <a:t>Техническая подготовка</a:t>
          </a:r>
          <a:endParaRPr lang="ru-RU" sz="2200" kern="1200" dirty="0"/>
        </a:p>
      </dsp:txBody>
      <dsp:txXfrm>
        <a:off x="2411" y="303450"/>
        <a:ext cx="2937420" cy="1174968"/>
      </dsp:txXfrm>
    </dsp:sp>
    <dsp:sp modelId="{6EA90A98-208F-4047-A4D2-2FF2D2D30D7A}">
      <dsp:nvSpPr>
        <dsp:cNvPr id="0" name=""/>
        <dsp:cNvSpPr/>
      </dsp:nvSpPr>
      <dsp:spPr>
        <a:xfrm>
          <a:off x="2646089" y="303450"/>
          <a:ext cx="2937420" cy="1174968"/>
        </a:xfrm>
        <a:prstGeom prst="chevron">
          <a:avLst/>
        </a:prstGeom>
        <a:solidFill>
          <a:schemeClr val="bg1">
            <a:lumMod val="85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bg1">
                  <a:lumMod val="50000"/>
                </a:schemeClr>
              </a:solidFill>
            </a:rPr>
            <a:t>II.</a:t>
          </a:r>
          <a:r>
            <a:rPr lang="ru-RU" sz="2200" kern="1200" dirty="0" smtClean="0">
              <a:solidFill>
                <a:schemeClr val="bg1">
                  <a:lumMod val="50000"/>
                </a:schemeClr>
              </a:solidFill>
            </a:rPr>
            <a:t>Контроль технической готовности</a:t>
          </a:r>
          <a:endParaRPr lang="ru-RU" sz="2200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2646089" y="303450"/>
        <a:ext cx="2937420" cy="1174968"/>
      </dsp:txXfrm>
    </dsp:sp>
    <dsp:sp modelId="{676784D6-B9A0-4510-A81F-C30A28DAE71B}">
      <dsp:nvSpPr>
        <dsp:cNvPr id="0" name=""/>
        <dsp:cNvSpPr/>
      </dsp:nvSpPr>
      <dsp:spPr>
        <a:xfrm>
          <a:off x="5289768" y="303450"/>
          <a:ext cx="2937420" cy="1174968"/>
        </a:xfrm>
        <a:prstGeom prst="chevron">
          <a:avLst/>
        </a:prstGeom>
        <a:solidFill>
          <a:schemeClr val="bg1">
            <a:lumMod val="85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bg1">
                  <a:lumMod val="50000"/>
                </a:schemeClr>
              </a:solidFill>
            </a:rPr>
            <a:t>III. </a:t>
          </a:r>
          <a:r>
            <a:rPr lang="ru-RU" sz="2200" kern="1200" dirty="0" smtClean="0">
              <a:solidFill>
                <a:schemeClr val="bg1">
                  <a:lumMod val="50000"/>
                </a:schemeClr>
              </a:solidFill>
            </a:rPr>
            <a:t>Подготовка к печати</a:t>
          </a:r>
          <a:endParaRPr lang="ru-RU" sz="2200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5289768" y="303450"/>
        <a:ext cx="2937420" cy="1174968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D49FCAE-BF41-49BC-AE66-BE6865274377}">
      <dsp:nvSpPr>
        <dsp:cNvPr id="0" name=""/>
        <dsp:cNvSpPr/>
      </dsp:nvSpPr>
      <dsp:spPr>
        <a:xfrm>
          <a:off x="2341" y="113489"/>
          <a:ext cx="2852930" cy="1141172"/>
        </a:xfrm>
        <a:prstGeom prst="chevron">
          <a:avLst/>
        </a:prstGeom>
        <a:solidFill>
          <a:schemeClr val="bg1">
            <a:lumMod val="85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bg1">
                  <a:lumMod val="50000"/>
                </a:schemeClr>
              </a:solidFill>
            </a:rPr>
            <a:t>I.</a:t>
          </a:r>
          <a:r>
            <a:rPr lang="ru-RU" sz="2200" kern="1200" dirty="0" smtClean="0">
              <a:solidFill>
                <a:schemeClr val="bg1">
                  <a:lumMod val="50000"/>
                </a:schemeClr>
              </a:solidFill>
            </a:rPr>
            <a:t>Техническая подготовка</a:t>
          </a:r>
        </a:p>
      </dsp:txBody>
      <dsp:txXfrm>
        <a:off x="2341" y="113489"/>
        <a:ext cx="2852930" cy="1141172"/>
      </dsp:txXfrm>
    </dsp:sp>
    <dsp:sp modelId="{6EA90A98-208F-4047-A4D2-2FF2D2D30D7A}">
      <dsp:nvSpPr>
        <dsp:cNvPr id="0" name=""/>
        <dsp:cNvSpPr/>
      </dsp:nvSpPr>
      <dsp:spPr>
        <a:xfrm>
          <a:off x="2569978" y="113489"/>
          <a:ext cx="2852930" cy="1141172"/>
        </a:xfrm>
        <a:prstGeom prst="chevron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bg1"/>
              </a:solidFill>
            </a:rPr>
            <a:t>II.</a:t>
          </a:r>
          <a:r>
            <a:rPr lang="ru-RU" sz="2200" kern="1200" dirty="0" smtClean="0">
              <a:solidFill>
                <a:schemeClr val="bg1"/>
              </a:solidFill>
            </a:rPr>
            <a:t>Контроль технической готовности</a:t>
          </a:r>
          <a:endParaRPr lang="ru-RU" sz="2200" kern="1200" dirty="0">
            <a:solidFill>
              <a:schemeClr val="bg1"/>
            </a:solidFill>
          </a:endParaRPr>
        </a:p>
      </dsp:txBody>
      <dsp:txXfrm>
        <a:off x="2569978" y="113489"/>
        <a:ext cx="2852930" cy="1141172"/>
      </dsp:txXfrm>
    </dsp:sp>
    <dsp:sp modelId="{676784D6-B9A0-4510-A81F-C30A28DAE71B}">
      <dsp:nvSpPr>
        <dsp:cNvPr id="0" name=""/>
        <dsp:cNvSpPr/>
      </dsp:nvSpPr>
      <dsp:spPr>
        <a:xfrm>
          <a:off x="5137616" y="113489"/>
          <a:ext cx="2852930" cy="1141172"/>
        </a:xfrm>
        <a:prstGeom prst="chevron">
          <a:avLst/>
        </a:prstGeom>
        <a:solidFill>
          <a:schemeClr val="bg1">
            <a:lumMod val="85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bg1">
                  <a:lumMod val="50000"/>
                </a:schemeClr>
              </a:solidFill>
            </a:rPr>
            <a:t>III. </a:t>
          </a:r>
          <a:r>
            <a:rPr lang="ru-RU" sz="2200" kern="1200" dirty="0" smtClean="0">
              <a:solidFill>
                <a:schemeClr val="bg1">
                  <a:lumMod val="50000"/>
                </a:schemeClr>
              </a:solidFill>
            </a:rPr>
            <a:t>Подготовка к печати</a:t>
          </a:r>
          <a:endParaRPr lang="ru-RU" sz="2200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5137616" y="113489"/>
        <a:ext cx="2852930" cy="1141172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D49FCAE-BF41-49BC-AE66-BE6865274377}">
      <dsp:nvSpPr>
        <dsp:cNvPr id="0" name=""/>
        <dsp:cNvSpPr/>
      </dsp:nvSpPr>
      <dsp:spPr>
        <a:xfrm>
          <a:off x="2411" y="303450"/>
          <a:ext cx="2937420" cy="1174968"/>
        </a:xfrm>
        <a:prstGeom prst="chevron">
          <a:avLst/>
        </a:prstGeom>
        <a:solidFill>
          <a:schemeClr val="bg1">
            <a:lumMod val="85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bg1">
                  <a:lumMod val="50000"/>
                </a:schemeClr>
              </a:solidFill>
            </a:rPr>
            <a:t>I.</a:t>
          </a:r>
          <a:r>
            <a:rPr lang="ru-RU" sz="2200" kern="1200" dirty="0" smtClean="0">
              <a:solidFill>
                <a:schemeClr val="bg1">
                  <a:lumMod val="50000"/>
                </a:schemeClr>
              </a:solidFill>
            </a:rPr>
            <a:t>Техническая подготовка</a:t>
          </a:r>
        </a:p>
      </dsp:txBody>
      <dsp:txXfrm>
        <a:off x="2411" y="303450"/>
        <a:ext cx="2937420" cy="1174968"/>
      </dsp:txXfrm>
    </dsp:sp>
    <dsp:sp modelId="{6EA90A98-208F-4047-A4D2-2FF2D2D30D7A}">
      <dsp:nvSpPr>
        <dsp:cNvPr id="0" name=""/>
        <dsp:cNvSpPr/>
      </dsp:nvSpPr>
      <dsp:spPr>
        <a:xfrm>
          <a:off x="2646089" y="303450"/>
          <a:ext cx="2937420" cy="1174968"/>
        </a:xfrm>
        <a:prstGeom prst="chevron">
          <a:avLst/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bg1"/>
              </a:solidFill>
            </a:rPr>
            <a:t>II.</a:t>
          </a:r>
          <a:r>
            <a:rPr lang="ru-RU" sz="2200" kern="1200" dirty="0" smtClean="0">
              <a:solidFill>
                <a:schemeClr val="bg1"/>
              </a:solidFill>
            </a:rPr>
            <a:t>Контроль технической готовности</a:t>
          </a:r>
          <a:endParaRPr lang="ru-RU" sz="2200" kern="1200" dirty="0">
            <a:solidFill>
              <a:schemeClr val="bg1"/>
            </a:solidFill>
          </a:endParaRPr>
        </a:p>
      </dsp:txBody>
      <dsp:txXfrm>
        <a:off x="2646089" y="303450"/>
        <a:ext cx="2937420" cy="1174968"/>
      </dsp:txXfrm>
    </dsp:sp>
    <dsp:sp modelId="{676784D6-B9A0-4510-A81F-C30A28DAE71B}">
      <dsp:nvSpPr>
        <dsp:cNvPr id="0" name=""/>
        <dsp:cNvSpPr/>
      </dsp:nvSpPr>
      <dsp:spPr>
        <a:xfrm>
          <a:off x="5289768" y="303450"/>
          <a:ext cx="2937420" cy="1174968"/>
        </a:xfrm>
        <a:prstGeom prst="chevron">
          <a:avLst/>
        </a:prstGeom>
        <a:solidFill>
          <a:schemeClr val="bg1">
            <a:lumMod val="85000"/>
          </a:schemeClr>
        </a:soli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88011" tIns="29337" rIns="29337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bg1">
                  <a:lumMod val="50000"/>
                </a:schemeClr>
              </a:solidFill>
            </a:rPr>
            <a:t>III. </a:t>
          </a:r>
          <a:r>
            <a:rPr lang="ru-RU" sz="2200" kern="1200" dirty="0" smtClean="0">
              <a:solidFill>
                <a:schemeClr val="bg1">
                  <a:lumMod val="50000"/>
                </a:schemeClr>
              </a:solidFill>
            </a:rPr>
            <a:t>Подготовка к печати</a:t>
          </a:r>
          <a:endParaRPr lang="ru-RU" sz="2200" kern="1200" dirty="0">
            <a:solidFill>
              <a:schemeClr val="bg1">
                <a:lumMod val="50000"/>
              </a:schemeClr>
            </a:solidFill>
          </a:endParaRPr>
        </a:p>
      </dsp:txBody>
      <dsp:txXfrm>
        <a:off x="5289768" y="303450"/>
        <a:ext cx="2937420" cy="11749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37504-BD46-4D9F-840F-8132DFA4036C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1DF5-5416-4FDF-BFD1-9DB890CEBB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37504-BD46-4D9F-840F-8132DFA4036C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1DF5-5416-4FDF-BFD1-9DB890CEBB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37504-BD46-4D9F-840F-8132DFA4036C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1DF5-5416-4FDF-BFD1-9DB890CEBB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37504-BD46-4D9F-840F-8132DFA4036C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1DF5-5416-4FDF-BFD1-9DB890CEBB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37504-BD46-4D9F-840F-8132DFA4036C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1DF5-5416-4FDF-BFD1-9DB890CEBB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37504-BD46-4D9F-840F-8132DFA4036C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1DF5-5416-4FDF-BFD1-9DB890CEBB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37504-BD46-4D9F-840F-8132DFA4036C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1DF5-5416-4FDF-BFD1-9DB890CEBB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37504-BD46-4D9F-840F-8132DFA4036C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1DF5-5416-4FDF-BFD1-9DB890CEBB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37504-BD46-4D9F-840F-8132DFA4036C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1DF5-5416-4FDF-BFD1-9DB890CEBB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37504-BD46-4D9F-840F-8132DFA4036C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1DF5-5416-4FDF-BFD1-9DB890CEBB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37504-BD46-4D9F-840F-8132DFA4036C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1DF5-5416-4FDF-BFD1-9DB890CEBB9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37504-BD46-4D9F-840F-8132DFA4036C}" type="datetimeFigureOut">
              <a:rPr lang="ru-RU" smtClean="0"/>
              <a:pPr/>
              <a:t>12.01.2015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B91DF5-5416-4FDF-BFD1-9DB890CEBB9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9.xml"/><Relationship Id="rId7" Type="http://schemas.openxmlformats.org/officeDocument/2006/relationships/image" Target="../media/image6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10.xml"/><Relationship Id="rId7" Type="http://schemas.openxmlformats.org/officeDocument/2006/relationships/image" Target="../media/image6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11.xml"/><Relationship Id="rId7" Type="http://schemas.openxmlformats.org/officeDocument/2006/relationships/image" Target="../media/image6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14.xml"/><Relationship Id="rId7" Type="http://schemas.openxmlformats.org/officeDocument/2006/relationships/image" Target="../media/image6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15.xml"/><Relationship Id="rId7" Type="http://schemas.openxmlformats.org/officeDocument/2006/relationships/image" Target="../media/image6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16.xml"/><Relationship Id="rId7" Type="http://schemas.openxmlformats.org/officeDocument/2006/relationships/image" Target="../media/image6.pn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rustest.ru/ege/projects/pechat-kim-v-ppe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1.png"/><Relationship Id="rId4" Type="http://schemas.openxmlformats.org/officeDocument/2006/relationships/image" Target="../media/image6.png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11.png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11" Type="http://schemas.openxmlformats.org/officeDocument/2006/relationships/image" Target="../media/image2.png"/><Relationship Id="rId5" Type="http://schemas.openxmlformats.org/officeDocument/2006/relationships/diagramLayout" Target="../diagrams/layout3.xml"/><Relationship Id="rId10" Type="http://schemas.openxmlformats.org/officeDocument/2006/relationships/image" Target="../media/image17.png"/><Relationship Id="rId4" Type="http://schemas.openxmlformats.org/officeDocument/2006/relationships/diagramData" Target="../diagrams/data3.xml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image" Target="../media/image5.png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openxmlformats.org/officeDocument/2006/relationships/image" Target="../media/image6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6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7.xml"/><Relationship Id="rId7" Type="http://schemas.openxmlformats.org/officeDocument/2006/relationships/image" Target="../media/image6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5004048" y="6525344"/>
            <a:ext cx="4139952" cy="332656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-108520" y="0"/>
            <a:ext cx="9433048" cy="476672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0" y="188640"/>
            <a:ext cx="5148064" cy="504056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188640"/>
            <a:ext cx="1342034" cy="553998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extrusionH="76200">
            <a:extrusionClr>
              <a:schemeClr val="tx1"/>
            </a:extrusionClr>
            <a:contourClr>
              <a:schemeClr val="bg1"/>
            </a:contourClr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000" b="1" dirty="0" smtClean="0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ГИА-11</a:t>
            </a:r>
            <a:endParaRPr lang="ru-RU" sz="3000" b="1" cap="none" spc="0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48264" y="0"/>
            <a:ext cx="262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Красноярский край</a:t>
            </a:r>
            <a:endParaRPr lang="ru-RU" b="1" i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0" y="6525344"/>
            <a:ext cx="5076056" cy="332656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0" y="6488668"/>
            <a:ext cx="5076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КГКСУ «Центр оценки качества образования»</a:t>
            </a:r>
            <a:endParaRPr lang="ru-RU" b="1" i="1" dirty="0"/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611560" y="2066945"/>
            <a:ext cx="77038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Times New Roman" pitchFamily="18" charset="0"/>
              </a:rPr>
              <a:t>Порядок печати контрольных измерительных материалов в аудиториях пунктов проведения экзаменов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pic>
        <p:nvPicPr>
          <p:cNvPr id="13" name="Picture 6" descr="http://www.ok24it.ru/images/general/printer3.png"/>
          <p:cNvPicPr>
            <a:picLocks noChangeAspect="1" noChangeArrowheads="1"/>
          </p:cNvPicPr>
          <p:nvPr/>
        </p:nvPicPr>
        <p:blipFill>
          <a:blip r:embed="rId2" cstate="print"/>
          <a:srcRect l="6294" t="9375" r="3496" b="8124"/>
          <a:stretch>
            <a:fillRect/>
          </a:stretch>
        </p:blipFill>
        <p:spPr bwMode="auto">
          <a:xfrm>
            <a:off x="5652120" y="4005064"/>
            <a:ext cx="1535112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 descr="http://www.fixdevice.com/images/cats/big/komplectuushi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4005064"/>
            <a:ext cx="1728019" cy="1526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 descr="http://upload.wikimedia.org/wikipedia/commons/thumb/6/65/Usbdrive_icon.svg/220px-Usbdrive_icon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632861">
            <a:off x="7157878" y="5294799"/>
            <a:ext cx="720080" cy="720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5229200"/>
            <a:ext cx="417646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Ерёмина Н.В.,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методист отдела   организационно-методического обеспечения  ЕГЭ КГКСУ «Центр оценки качества образования»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743700" y="6573838"/>
            <a:ext cx="2351088" cy="1444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38723866-0B12-4192-A178-92CF7AA83CBB}" type="slidenum">
              <a:rPr lang="ru-RU" altLang="ru-RU" sz="1400" b="1" smtClean="0">
                <a:solidFill>
                  <a:schemeClr val="bg1"/>
                </a:solidFill>
              </a:rPr>
              <a:pPr/>
              <a:t>10</a:t>
            </a:fld>
            <a:endParaRPr lang="ru-RU" altLang="ru-RU" sz="1400" b="1" smtClean="0">
              <a:solidFill>
                <a:schemeClr val="bg1"/>
              </a:solidFill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 bwMode="auto">
          <a:xfrm>
            <a:off x="457200" y="2205038"/>
            <a:ext cx="822960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ru-RU" sz="2300" b="1" dirty="0">
                <a:latin typeface="+mn-lt"/>
                <a:cs typeface="+mn-cs"/>
              </a:rPr>
              <a:t>Основные требования к качеству печати КИМ:</a:t>
            </a:r>
          </a:p>
          <a:p>
            <a:pPr marL="361950" indent="-361950" eaLnBrk="0" hangingPunct="0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ru-RU" sz="2300" dirty="0">
                <a:latin typeface="+mn-lt"/>
                <a:cs typeface="+mn-cs"/>
              </a:rPr>
              <a:t>Соблюдены границы печати КИМ</a:t>
            </a:r>
          </a:p>
          <a:p>
            <a:pPr marL="361950" indent="-361950" eaLnBrk="0" hangingPunct="0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ru-RU" sz="2300" dirty="0">
                <a:latin typeface="+mn-lt"/>
                <a:cs typeface="+mn-cs"/>
              </a:rPr>
              <a:t>На КИМ чётко видны защитные знаки</a:t>
            </a:r>
          </a:p>
          <a:p>
            <a:pPr marL="361950" indent="-361950" eaLnBrk="0" hangingPunct="0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ru-RU" sz="2300" dirty="0">
                <a:latin typeface="+mn-lt"/>
                <a:cs typeface="+mn-cs"/>
              </a:rPr>
              <a:t>Рисунки и схемы хорошо читаемы и чётко пропечатаны </a:t>
            </a:r>
          </a:p>
          <a:p>
            <a:pPr marL="361950" indent="-361950" eaLnBrk="0" hangingPunct="0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ru-RU" sz="2300" dirty="0">
                <a:latin typeface="+mn-lt"/>
                <a:cs typeface="+mn-cs"/>
              </a:rPr>
              <a:t>КИМ напечатан равномерно: без белых или тёмных полос по листу</a:t>
            </a:r>
          </a:p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endParaRPr lang="ru-RU" sz="2300" dirty="0">
              <a:solidFill>
                <a:schemeClr val="accent2">
                  <a:lumMod val="50000"/>
                </a:schemeClr>
              </a:solidFill>
              <a:latin typeface="+mn-lt"/>
              <a:cs typeface="+mn-cs"/>
            </a:endParaRPr>
          </a:p>
        </p:txBody>
      </p:sp>
      <p:graphicFrame>
        <p:nvGraphicFramePr>
          <p:cNvPr id="8" name="Содержимое 3"/>
          <p:cNvGraphicFramePr>
            <a:graphicFrameLocks/>
          </p:cNvGraphicFramePr>
          <p:nvPr/>
        </p:nvGraphicFramePr>
        <p:xfrm>
          <a:off x="611560" y="476672"/>
          <a:ext cx="8229600" cy="1781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71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6525344"/>
            <a:ext cx="9144000" cy="33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323528" y="5085184"/>
            <a:ext cx="8496424" cy="72231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0" hangingPunct="0"/>
            <a:r>
              <a:rPr lang="ru-RU" dirty="0">
                <a:solidFill>
                  <a:schemeClr val="tx1"/>
                </a:solidFill>
              </a:rPr>
              <a:t>ВАЖНО! Член ГЭК должен быть распределён в ППЭ для проведения </a:t>
            </a:r>
            <a:r>
              <a:rPr lang="ru-RU" dirty="0" smtClean="0">
                <a:solidFill>
                  <a:schemeClr val="tx1"/>
                </a:solidFill>
              </a:rPr>
              <a:t>экзамена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pPr eaLnBrk="0" hangingPunct="0"/>
            <a:r>
              <a:rPr lang="ru-RU" dirty="0">
                <a:solidFill>
                  <a:schemeClr val="tx1"/>
                </a:solidFill>
              </a:rPr>
              <a:t>Регистрация на экзамен строго обязательна, в противном случае Член ГЭК не сможет получить ключ доступа к КИМ</a:t>
            </a:r>
          </a:p>
        </p:txBody>
      </p:sp>
    </p:spTree>
  </p:cSld>
  <p:clrMapOvr>
    <a:masterClrMapping/>
  </p:clrMapOvr>
  <p:transition advClick="0" advTm="40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743700" y="6573838"/>
            <a:ext cx="2351088" cy="1444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F7945390-7D05-4B18-BABE-6B7D479A39FB}" type="slidenum">
              <a:rPr lang="ru-RU" altLang="ru-RU" sz="1400" b="1" smtClean="0">
                <a:solidFill>
                  <a:schemeClr val="bg1"/>
                </a:solidFill>
              </a:rPr>
              <a:pPr/>
              <a:t>11</a:t>
            </a:fld>
            <a:endParaRPr lang="ru-RU" altLang="ru-RU" sz="1400" b="1" smtClean="0">
              <a:solidFill>
                <a:schemeClr val="bg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08304" y="2924944"/>
            <a:ext cx="1440755" cy="503238"/>
          </a:xfrm>
          <a:prstGeom prst="roundRect">
            <a:avLst/>
          </a:prstGeom>
          <a:solidFill>
            <a:srgbClr val="FFFF00"/>
          </a:solidFill>
          <a:ln>
            <a:solidFill>
              <a:srgbClr val="CC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Технический специалист 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7020272" y="3212976"/>
            <a:ext cx="287337" cy="0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Содержимое 3"/>
          <p:cNvGraphicFramePr>
            <a:graphicFrameLocks/>
          </p:cNvGraphicFramePr>
          <p:nvPr/>
        </p:nvGraphicFramePr>
        <p:xfrm>
          <a:off x="611560" y="476672"/>
          <a:ext cx="8229600" cy="1781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71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6525344"/>
            <a:ext cx="9144000" cy="33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95536" y="2780929"/>
          <a:ext cx="6589240" cy="840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31"/>
                <a:gridCol w="5446209"/>
              </a:tblGrid>
              <a:tr h="84091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Запуск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ПО печати КИМ в ППЭ на всех станциях печати, включение принтеров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179512" y="2060848"/>
            <a:ext cx="8640959" cy="323799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0" hangingPunct="0">
              <a:defRPr/>
            </a:pPr>
            <a:r>
              <a:rPr lang="ru-RU" b="1" dirty="0" smtClean="0">
                <a:solidFill>
                  <a:schemeClr val="tx1"/>
                </a:solidFill>
              </a:rPr>
              <a:t>Период </a:t>
            </a:r>
            <a:r>
              <a:rPr lang="ru-RU" b="1" dirty="0">
                <a:solidFill>
                  <a:schemeClr val="tx1"/>
                </a:solidFill>
              </a:rPr>
              <a:t>выполнения: </a:t>
            </a:r>
            <a:r>
              <a:rPr lang="ru-RU" dirty="0" smtClean="0">
                <a:solidFill>
                  <a:schemeClr val="tx1"/>
                </a:solidFill>
              </a:rPr>
              <a:t>не менее чем за час до начала экзамена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40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743700" y="6573838"/>
            <a:ext cx="2351088" cy="1444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3362CC5-AC7E-409D-8AB7-C363EDAD1555}" type="slidenum">
              <a:rPr lang="ru-RU" altLang="ru-RU" sz="1400" b="1" smtClean="0">
                <a:solidFill>
                  <a:schemeClr val="bg1"/>
                </a:solidFill>
              </a:rPr>
              <a:pPr/>
              <a:t>12</a:t>
            </a:fld>
            <a:endParaRPr lang="ru-RU" altLang="ru-RU" sz="1400" b="1" smtClean="0">
              <a:solidFill>
                <a:schemeClr val="bg1"/>
              </a:solidFill>
            </a:endParaRPr>
          </a:p>
        </p:txBody>
      </p:sp>
      <p:graphicFrame>
        <p:nvGraphicFramePr>
          <p:cNvPr id="7" name="Содержимое 3"/>
          <p:cNvGraphicFramePr>
            <a:graphicFrameLocks/>
          </p:cNvGraphicFramePr>
          <p:nvPr/>
        </p:nvGraphicFramePr>
        <p:xfrm>
          <a:off x="611560" y="476672"/>
          <a:ext cx="8229600" cy="1781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7524328" y="3356992"/>
            <a:ext cx="1440755" cy="503238"/>
          </a:xfrm>
          <a:prstGeom prst="roundRect">
            <a:avLst/>
          </a:prstGeom>
          <a:solidFill>
            <a:srgbClr val="FFFF00"/>
          </a:solidFill>
          <a:ln>
            <a:solidFill>
              <a:srgbClr val="CC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Член ГЭК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7236296" y="3645024"/>
            <a:ext cx="287337" cy="0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7236296" y="4365104"/>
            <a:ext cx="287337" cy="0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79512" y="1988840"/>
            <a:ext cx="8784976" cy="576064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0" hangingPunct="0">
              <a:defRPr/>
            </a:pPr>
            <a:r>
              <a:rPr lang="ru-RU" b="1" dirty="0" smtClean="0">
                <a:solidFill>
                  <a:schemeClr val="tx1"/>
                </a:solidFill>
              </a:rPr>
              <a:t>Период выполнения: </a:t>
            </a:r>
            <a:r>
              <a:rPr lang="ru-RU" dirty="0" smtClean="0">
                <a:solidFill>
                  <a:schemeClr val="tx1"/>
                </a:solidFill>
              </a:rPr>
              <a:t>за 30 мин до начала экзамена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71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6525344"/>
            <a:ext cx="9144000" cy="33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Скругленный прямоугольник 20"/>
          <p:cNvSpPr/>
          <p:nvPr/>
        </p:nvSpPr>
        <p:spPr>
          <a:xfrm>
            <a:off x="7524328" y="2708920"/>
            <a:ext cx="1440755" cy="503238"/>
          </a:xfrm>
          <a:prstGeom prst="roundRect">
            <a:avLst/>
          </a:prstGeom>
          <a:solidFill>
            <a:srgbClr val="FFFF00"/>
          </a:solidFill>
          <a:ln>
            <a:solidFill>
              <a:srgbClr val="CC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Член ГЭК</a:t>
            </a:r>
          </a:p>
        </p:txBody>
      </p:sp>
      <p:cxnSp>
        <p:nvCxnSpPr>
          <p:cNvPr id="22" name="Прямая со стрелкой 21"/>
          <p:cNvCxnSpPr/>
          <p:nvPr/>
        </p:nvCxnSpPr>
        <p:spPr>
          <a:xfrm flipH="1">
            <a:off x="7236296" y="2924944"/>
            <a:ext cx="287337" cy="0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Скругленный прямоугольник 29"/>
          <p:cNvSpPr/>
          <p:nvPr/>
        </p:nvSpPr>
        <p:spPr>
          <a:xfrm>
            <a:off x="7524328" y="4077072"/>
            <a:ext cx="1440755" cy="504825"/>
          </a:xfrm>
          <a:prstGeom prst="roundRect">
            <a:avLst/>
          </a:prstGeom>
          <a:solidFill>
            <a:srgbClr val="FFFF00"/>
          </a:solidFill>
          <a:ln>
            <a:solidFill>
              <a:srgbClr val="CC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Технический специалист </a:t>
            </a:r>
          </a:p>
        </p:txBody>
      </p:sp>
      <p:cxnSp>
        <p:nvCxnSpPr>
          <p:cNvPr id="31" name="Прямая со стрелкой 30"/>
          <p:cNvCxnSpPr/>
          <p:nvPr/>
        </p:nvCxnSpPr>
        <p:spPr>
          <a:xfrm flipH="1">
            <a:off x="7236296" y="5013176"/>
            <a:ext cx="287337" cy="0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596336" y="5445224"/>
            <a:ext cx="1188640" cy="36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50000"/>
              </a:lnSpc>
            </a:pPr>
            <a:r>
              <a:rPr lang="ru-RU" sz="1600" b="1" dirty="0" smtClean="0">
                <a:solidFill>
                  <a:schemeClr val="bg1"/>
                </a:solidFill>
              </a:rPr>
              <a:t>≈  </a:t>
            </a:r>
          </a:p>
          <a:p>
            <a:pPr algn="ctr">
              <a:lnSpc>
                <a:spcPct val="50000"/>
              </a:lnSpc>
            </a:pPr>
            <a:r>
              <a:rPr lang="ru-RU" sz="1600" b="1" dirty="0" smtClean="0">
                <a:solidFill>
                  <a:schemeClr val="bg1"/>
                </a:solidFill>
              </a:rPr>
              <a:t>за 20 ми.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7524328" y="4797152"/>
            <a:ext cx="1440755" cy="504825"/>
          </a:xfrm>
          <a:prstGeom prst="roundRect">
            <a:avLst/>
          </a:prstGeom>
          <a:solidFill>
            <a:srgbClr val="FFFF00"/>
          </a:solidFill>
          <a:ln>
            <a:solidFill>
              <a:srgbClr val="CC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Организатор</a:t>
            </a:r>
          </a:p>
        </p:txBody>
      </p:sp>
      <p:graphicFrame>
        <p:nvGraphicFramePr>
          <p:cNvPr id="35" name="Таблица 34"/>
          <p:cNvGraphicFramePr>
            <a:graphicFrameLocks noGrp="1"/>
          </p:cNvGraphicFramePr>
          <p:nvPr/>
        </p:nvGraphicFramePr>
        <p:xfrm>
          <a:off x="179512" y="2636913"/>
          <a:ext cx="7128792" cy="38579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/>
                <a:gridCol w="5976664"/>
              </a:tblGrid>
              <a:tr h="611702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за 2 часа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Доставка ЭМ в ППЭ членом ГЭК (прибывает в ППЭ с персональной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</a:rPr>
                        <a:t>флеш-картой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) .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11702">
                <a:tc rowSpan="4">
                  <a:txBody>
                    <a:bodyPr/>
                    <a:lstStyle/>
                    <a:p>
                      <a:r>
                        <a:rPr lang="ru-RU" b="1" dirty="0" smtClean="0"/>
                        <a:t>за 30</a:t>
                      </a:r>
                      <a:r>
                        <a:rPr lang="ru-RU" b="1" baseline="0" dirty="0" smtClean="0"/>
                        <a:t> мин</a:t>
                      </a:r>
                      <a:r>
                        <a:rPr lang="ru-RU" baseline="0" dirty="0" smtClean="0"/>
                        <a:t>.</a:t>
                      </a:r>
                      <a:endParaRPr lang="ru-RU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Подключение  персональной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флеш-карты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к рабочей станции в штабе ППЭ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введение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пароля доступа к ней.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7385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Скачивание ключа доступа к КИМ в штабе ППЭ с использованием специального ПО, запись на обычный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флеш-носитель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4954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Организация входа участников в аудитории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29760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Доставка  в аудитории ЭМ. Демонстрация участникам ЕГЭ целостность доставочного пакета. Вскрытие доставочного пакета с ЭМ, извлечение компакт-диска с электронными КИМ и установка в 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CD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ROM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станции печати КИМ.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39" name="Прямая со стрелкой 38"/>
          <p:cNvCxnSpPr/>
          <p:nvPr/>
        </p:nvCxnSpPr>
        <p:spPr>
          <a:xfrm flipH="1">
            <a:off x="7308304" y="5661248"/>
            <a:ext cx="287337" cy="0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H="1">
            <a:off x="7308304" y="6165304"/>
            <a:ext cx="287337" cy="0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Скругленный прямоугольник 37"/>
          <p:cNvSpPr/>
          <p:nvPr/>
        </p:nvSpPr>
        <p:spPr>
          <a:xfrm>
            <a:off x="7452320" y="5373216"/>
            <a:ext cx="1512168" cy="504825"/>
          </a:xfrm>
          <a:prstGeom prst="roundRect">
            <a:avLst/>
          </a:prstGeom>
          <a:solidFill>
            <a:srgbClr val="FFFF00"/>
          </a:solidFill>
          <a:ln>
            <a:solidFill>
              <a:srgbClr val="CC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Руководитель ППЭ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7524328" y="5949280"/>
            <a:ext cx="1440755" cy="504825"/>
          </a:xfrm>
          <a:prstGeom prst="roundRect">
            <a:avLst/>
          </a:prstGeom>
          <a:solidFill>
            <a:srgbClr val="FFFF00"/>
          </a:solidFill>
          <a:ln>
            <a:solidFill>
              <a:srgbClr val="CC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Организатор</a:t>
            </a:r>
          </a:p>
        </p:txBody>
      </p:sp>
    </p:spTree>
  </p:cSld>
  <p:clrMapOvr>
    <a:masterClrMapping/>
  </p:clrMapOvr>
  <p:transition advClick="0" advTm="40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743700" y="6573838"/>
            <a:ext cx="2351088" cy="1444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3362CC5-AC7E-409D-8AB7-C363EDAD1555}" type="slidenum">
              <a:rPr lang="ru-RU" altLang="ru-RU" sz="1400" b="1" smtClean="0">
                <a:solidFill>
                  <a:schemeClr val="bg1"/>
                </a:solidFill>
              </a:rPr>
              <a:pPr/>
              <a:t>13</a:t>
            </a:fld>
            <a:endParaRPr lang="ru-RU" altLang="ru-RU" sz="1400" b="1" smtClean="0">
              <a:solidFill>
                <a:schemeClr val="bg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524328" y="4221088"/>
            <a:ext cx="1440755" cy="503238"/>
          </a:xfrm>
          <a:prstGeom prst="roundRect">
            <a:avLst/>
          </a:prstGeom>
          <a:solidFill>
            <a:srgbClr val="FFFF00"/>
          </a:solidFill>
          <a:ln>
            <a:solidFill>
              <a:srgbClr val="CC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Член ГЭК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7236296" y="3717032"/>
            <a:ext cx="287337" cy="0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7236296" y="4437112"/>
            <a:ext cx="287337" cy="0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79512" y="1988840"/>
            <a:ext cx="8784976" cy="432048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0" hangingPunct="0">
              <a:defRPr/>
            </a:pPr>
            <a:r>
              <a:rPr lang="ru-RU" b="1" dirty="0" smtClean="0">
                <a:solidFill>
                  <a:schemeClr val="tx1"/>
                </a:solidFill>
              </a:rPr>
              <a:t>Период </a:t>
            </a:r>
            <a:r>
              <a:rPr lang="ru-RU" b="1" dirty="0">
                <a:solidFill>
                  <a:schemeClr val="tx1"/>
                </a:solidFill>
              </a:rPr>
              <a:t>выполнения: </a:t>
            </a:r>
            <a:r>
              <a:rPr lang="ru-RU" dirty="0">
                <a:solidFill>
                  <a:schemeClr val="tx1"/>
                </a:solidFill>
              </a:rPr>
              <a:t>в течение 20 минут до начала экзамена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525344"/>
            <a:ext cx="9144000" cy="33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2" name="Прямая со стрелкой 21"/>
          <p:cNvCxnSpPr/>
          <p:nvPr/>
        </p:nvCxnSpPr>
        <p:spPr>
          <a:xfrm flipH="1">
            <a:off x="7236296" y="2924944"/>
            <a:ext cx="287337" cy="0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Скругленный прямоугольник 29"/>
          <p:cNvSpPr/>
          <p:nvPr/>
        </p:nvSpPr>
        <p:spPr>
          <a:xfrm>
            <a:off x="7524328" y="2708920"/>
            <a:ext cx="1440755" cy="504825"/>
          </a:xfrm>
          <a:prstGeom prst="roundRect">
            <a:avLst/>
          </a:prstGeom>
          <a:solidFill>
            <a:srgbClr val="FFFF00"/>
          </a:solidFill>
          <a:ln>
            <a:solidFill>
              <a:srgbClr val="CC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Технический специалист 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7524328" y="3501008"/>
            <a:ext cx="1440755" cy="504825"/>
          </a:xfrm>
          <a:prstGeom prst="roundRect">
            <a:avLst/>
          </a:prstGeom>
          <a:solidFill>
            <a:srgbClr val="FFFF00"/>
          </a:solidFill>
          <a:ln>
            <a:solidFill>
              <a:srgbClr val="CC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Организатор</a:t>
            </a:r>
          </a:p>
        </p:txBody>
      </p:sp>
      <p:graphicFrame>
        <p:nvGraphicFramePr>
          <p:cNvPr id="35" name="Таблица 34"/>
          <p:cNvGraphicFramePr>
            <a:graphicFrameLocks noGrp="1"/>
          </p:cNvGraphicFramePr>
          <p:nvPr/>
        </p:nvGraphicFramePr>
        <p:xfrm>
          <a:off x="179512" y="2636913"/>
          <a:ext cx="7056784" cy="23372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/>
                <a:gridCol w="5832648"/>
              </a:tblGrid>
              <a:tr h="508428">
                <a:tc rowSpan="2"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≈ за  20 мин.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7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Загрузка ключа доступа к КИМ в ПО Печати КИМ в каждой аудитории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86974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информирование о процедуре печати КИМ в аудитории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6974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Активация ключа доступа КИМ: подключение  персональной 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флеш-карты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и введение  пароля доступа к ней. 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" name="Содержимое 3"/>
          <p:cNvGraphicFramePr>
            <a:graphicFrameLocks/>
          </p:cNvGraphicFramePr>
          <p:nvPr/>
        </p:nvGraphicFramePr>
        <p:xfrm>
          <a:off x="611560" y="476672"/>
          <a:ext cx="8229600" cy="1781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 advClick="0" advTm="40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743700" y="6573838"/>
            <a:ext cx="2351088" cy="1444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3362CC5-AC7E-409D-8AB7-C363EDAD1555}" type="slidenum">
              <a:rPr lang="ru-RU" altLang="ru-RU" sz="1400" b="1" smtClean="0">
                <a:solidFill>
                  <a:schemeClr val="bg1"/>
                </a:solidFill>
              </a:rPr>
              <a:pPr/>
              <a:t>14</a:t>
            </a:fld>
            <a:endParaRPr lang="ru-RU" altLang="ru-RU" sz="1400" b="1" smtClean="0">
              <a:solidFill>
                <a:schemeClr val="bg1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7236296" y="4005064"/>
            <a:ext cx="287337" cy="0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79512" y="2132856"/>
            <a:ext cx="8784976" cy="432048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0" hangingPunct="0">
              <a:defRPr/>
            </a:pPr>
            <a:r>
              <a:rPr lang="ru-RU" b="1" dirty="0" smtClean="0">
                <a:solidFill>
                  <a:schemeClr val="tx1"/>
                </a:solidFill>
              </a:rPr>
              <a:t>Период </a:t>
            </a:r>
            <a:r>
              <a:rPr lang="ru-RU" b="1" dirty="0">
                <a:solidFill>
                  <a:schemeClr val="tx1"/>
                </a:solidFill>
              </a:rPr>
              <a:t>выполнения: </a:t>
            </a:r>
            <a:r>
              <a:rPr lang="ru-RU" dirty="0">
                <a:solidFill>
                  <a:schemeClr val="tx1"/>
                </a:solidFill>
              </a:rPr>
              <a:t>в течение 20 минут до начала экзамена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525344"/>
            <a:ext cx="9144000" cy="33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2" name="Прямая со стрелкой 21"/>
          <p:cNvCxnSpPr/>
          <p:nvPr/>
        </p:nvCxnSpPr>
        <p:spPr>
          <a:xfrm flipH="1">
            <a:off x="7236296" y="3068960"/>
            <a:ext cx="287337" cy="0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>
            <a:off x="7236296" y="4941168"/>
            <a:ext cx="287337" cy="0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Скругленный прямоугольник 33"/>
          <p:cNvSpPr/>
          <p:nvPr/>
        </p:nvSpPr>
        <p:spPr>
          <a:xfrm>
            <a:off x="7524328" y="2852936"/>
            <a:ext cx="1440755" cy="504825"/>
          </a:xfrm>
          <a:prstGeom prst="roundRect">
            <a:avLst/>
          </a:prstGeom>
          <a:solidFill>
            <a:srgbClr val="FFFF00"/>
          </a:solidFill>
          <a:ln>
            <a:solidFill>
              <a:srgbClr val="CC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Организатор</a:t>
            </a:r>
          </a:p>
        </p:txBody>
      </p:sp>
      <p:graphicFrame>
        <p:nvGraphicFramePr>
          <p:cNvPr id="35" name="Таблица 34"/>
          <p:cNvGraphicFramePr>
            <a:graphicFrameLocks noGrp="1"/>
          </p:cNvGraphicFramePr>
          <p:nvPr/>
        </p:nvGraphicFramePr>
        <p:xfrm>
          <a:off x="179512" y="2636913"/>
          <a:ext cx="7056784" cy="3842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/>
                <a:gridCol w="5832648"/>
              </a:tblGrid>
              <a:tr h="88459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Печать КИМ (15 мин.). П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роверка комплектности листов и наличие явного технического брака (картридж закачивается или «пачкает» лист)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2523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Комплектация КИМ с ИК (в соответствии с номерами КИМ на ИК). 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88459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Выдача участникам ЕГЭ скомплектованных ИК.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Не могут быть выданы участникам ЕГЭ раньше 10 часов по местному времени!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14997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После выдачи участникам ЭМ инструктаж по правилам поведения на экзамене и заполнению бланков.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(Далее экзамен проходит по стандартной процедуре.)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7" name="Скругленный прямоугольник 36"/>
          <p:cNvSpPr/>
          <p:nvPr/>
        </p:nvSpPr>
        <p:spPr>
          <a:xfrm>
            <a:off x="7524328" y="4653136"/>
            <a:ext cx="1440755" cy="504825"/>
          </a:xfrm>
          <a:prstGeom prst="roundRect">
            <a:avLst/>
          </a:prstGeom>
          <a:solidFill>
            <a:srgbClr val="FFFF00"/>
          </a:solidFill>
          <a:ln>
            <a:solidFill>
              <a:srgbClr val="CC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Организатор</a:t>
            </a:r>
          </a:p>
        </p:txBody>
      </p:sp>
      <p:graphicFrame>
        <p:nvGraphicFramePr>
          <p:cNvPr id="24" name="Содержимое 3"/>
          <p:cNvGraphicFramePr>
            <a:graphicFrameLocks/>
          </p:cNvGraphicFramePr>
          <p:nvPr/>
        </p:nvGraphicFramePr>
        <p:xfrm>
          <a:off x="611560" y="476672"/>
          <a:ext cx="8229600" cy="1781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8" name="Скругленный прямоугольник 17"/>
          <p:cNvSpPr/>
          <p:nvPr/>
        </p:nvSpPr>
        <p:spPr>
          <a:xfrm>
            <a:off x="7524328" y="3717032"/>
            <a:ext cx="1440755" cy="504825"/>
          </a:xfrm>
          <a:prstGeom prst="roundRect">
            <a:avLst/>
          </a:prstGeom>
          <a:solidFill>
            <a:srgbClr val="FFFF00"/>
          </a:solidFill>
          <a:ln>
            <a:solidFill>
              <a:srgbClr val="CC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Организатор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524328" y="5733256"/>
            <a:ext cx="1440755" cy="504825"/>
          </a:xfrm>
          <a:prstGeom prst="roundRect">
            <a:avLst/>
          </a:prstGeom>
          <a:solidFill>
            <a:srgbClr val="FFFF00"/>
          </a:solidFill>
          <a:ln>
            <a:solidFill>
              <a:srgbClr val="CC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Организатор</a:t>
            </a:r>
          </a:p>
        </p:txBody>
      </p:sp>
      <p:cxnSp>
        <p:nvCxnSpPr>
          <p:cNvPr id="20" name="Прямая со стрелкой 19"/>
          <p:cNvCxnSpPr/>
          <p:nvPr/>
        </p:nvCxnSpPr>
        <p:spPr>
          <a:xfrm flipH="1">
            <a:off x="7236296" y="5949280"/>
            <a:ext cx="287337" cy="0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Click="0" advTm="40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кругленный прямоугольник 23"/>
          <p:cNvSpPr/>
          <p:nvPr/>
        </p:nvSpPr>
        <p:spPr>
          <a:xfrm>
            <a:off x="0" y="5949280"/>
            <a:ext cx="9144000" cy="51244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0" y="2060848"/>
            <a:ext cx="9144000" cy="136815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700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743700" y="6573838"/>
            <a:ext cx="2351088" cy="1444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2C9F31D0-95A9-47FF-8D71-493A134A533D}" type="slidenum">
              <a:rPr lang="ru-RU" altLang="ru-RU" sz="1400" b="1" smtClean="0">
                <a:solidFill>
                  <a:schemeClr val="bg1"/>
                </a:solidFill>
              </a:rPr>
              <a:pPr/>
              <a:t>15</a:t>
            </a:fld>
            <a:endParaRPr lang="ru-RU" altLang="ru-RU" sz="1400" b="1" smtClean="0">
              <a:solidFill>
                <a:schemeClr val="bg1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7380312" y="4725144"/>
            <a:ext cx="287337" cy="0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7380312" y="4077072"/>
            <a:ext cx="287337" cy="0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7668344" y="3789040"/>
            <a:ext cx="1296988" cy="503238"/>
          </a:xfrm>
          <a:prstGeom prst="roundRect">
            <a:avLst/>
          </a:prstGeom>
          <a:solidFill>
            <a:srgbClr val="FFFF00"/>
          </a:solidFill>
          <a:ln>
            <a:solidFill>
              <a:srgbClr val="CC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Организатор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668344" y="4509120"/>
            <a:ext cx="1296988" cy="503238"/>
          </a:xfrm>
          <a:prstGeom prst="roundRect">
            <a:avLst/>
          </a:prstGeom>
          <a:solidFill>
            <a:srgbClr val="FFFF00"/>
          </a:solidFill>
          <a:ln>
            <a:solidFill>
              <a:srgbClr val="CC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Член ГЭК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668344" y="5157192"/>
            <a:ext cx="1296988" cy="504825"/>
          </a:xfrm>
          <a:prstGeom prst="roundRect">
            <a:avLst/>
          </a:prstGeom>
          <a:solidFill>
            <a:srgbClr val="FFFF00"/>
          </a:solidFill>
          <a:ln>
            <a:solidFill>
              <a:srgbClr val="CC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Организатор</a:t>
            </a:r>
          </a:p>
        </p:txBody>
      </p:sp>
      <p:graphicFrame>
        <p:nvGraphicFramePr>
          <p:cNvPr id="15" name="Содержимое 3"/>
          <p:cNvGraphicFramePr>
            <a:graphicFrameLocks/>
          </p:cNvGraphicFramePr>
          <p:nvPr/>
        </p:nvGraphicFramePr>
        <p:xfrm>
          <a:off x="611560" y="476672"/>
          <a:ext cx="8229600" cy="1781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71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6525344"/>
            <a:ext cx="9144000" cy="33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2102078"/>
            <a:ext cx="914400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В случае обнаружения участником ЕГЭ брака или некомплектности ЭМ организаторы выполняют печать нового КИМ с компакт-диска (из имеющегося доставочного пакета, если в аудитории участников ЕГЭ меньше, чем ИК в доставочном пакете, или из резервного доставочного пакета, полученного у руководителя ППЭ). Распечатанный КИМ комплектуется по номеру КИМ с ИК из соответствующего доставочного пакета.</a:t>
            </a:r>
            <a:r>
              <a:rPr lang="ru-RU" altLang="ru-RU" b="1" dirty="0" smtClean="0">
                <a:latin typeface="Cambria" pitchFamily="18" charset="0"/>
                <a:ea typeface="Times New Roman" pitchFamily="18" charset="0"/>
              </a:rPr>
              <a:t> </a:t>
            </a: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179512" y="3645024"/>
          <a:ext cx="7200800" cy="21957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9118"/>
                <a:gridCol w="5951682"/>
              </a:tblGrid>
              <a:tr h="72914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Инициация дополнительной печати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3018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Подключение к станции печати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флеш-карты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и ввод пароля доступа к ней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363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7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Ввод количества КИМ для печати</a:t>
                      </a:r>
                    </a:p>
                    <a:p>
                      <a:pPr lvl="0">
                        <a:lnSpc>
                          <a:spcPct val="7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Печать КИМ (аналогично процедуре при основной печати)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23" name="Прямая со стрелкой 22"/>
          <p:cNvCxnSpPr/>
          <p:nvPr/>
        </p:nvCxnSpPr>
        <p:spPr>
          <a:xfrm flipH="1">
            <a:off x="7380312" y="5445224"/>
            <a:ext cx="287337" cy="0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594928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Arial" pitchFamily="34" charset="0"/>
                <a:ea typeface="Times New Roman" pitchFamily="18" charset="0"/>
              </a:rPr>
              <a:t>Аналогичная замена производится в случае порчи ЭМ участником экзамена.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Arial" pitchFamily="34" charset="0"/>
                <a:ea typeface="Times New Roman" pitchFamily="18" charset="0"/>
              </a:rPr>
              <a:t>Замена ИК производится полностью, включая КИМ!</a:t>
            </a:r>
          </a:p>
        </p:txBody>
      </p:sp>
    </p:spTree>
  </p:cSld>
  <p:clrMapOvr>
    <a:masterClrMapping/>
  </p:clrMapOvr>
  <p:transition advClick="0" advTm="40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743700" y="6573838"/>
            <a:ext cx="2351088" cy="1444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8D2212B-975C-4E4B-A54D-165E8BBA7C7B}" type="slidenum">
              <a:rPr lang="ru-RU" altLang="ru-RU" sz="1400" b="1" smtClean="0">
                <a:solidFill>
                  <a:schemeClr val="bg1"/>
                </a:solidFill>
              </a:rPr>
              <a:pPr/>
              <a:t>16</a:t>
            </a:fld>
            <a:endParaRPr lang="ru-RU" altLang="ru-RU" sz="1400" b="1" smtClean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2204865"/>
            <a:ext cx="8497193" cy="504056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0" hangingPunct="0">
              <a:defRPr/>
            </a:pPr>
            <a:r>
              <a:rPr lang="ru-RU" b="1" dirty="0" smtClean="0">
                <a:solidFill>
                  <a:schemeClr val="tx1"/>
                </a:solidFill>
              </a:rPr>
              <a:t>Период </a:t>
            </a:r>
            <a:r>
              <a:rPr lang="ru-RU" b="1" dirty="0">
                <a:solidFill>
                  <a:schemeClr val="tx1"/>
                </a:solidFill>
              </a:rPr>
              <a:t>выполнения: </a:t>
            </a:r>
            <a:r>
              <a:rPr lang="ru-RU" dirty="0">
                <a:solidFill>
                  <a:schemeClr val="tx1"/>
                </a:solidFill>
              </a:rPr>
              <a:t>в течение экзамена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7092280" y="4221088"/>
            <a:ext cx="287337" cy="0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7164388" y="3392488"/>
            <a:ext cx="287337" cy="0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7236296" y="4941168"/>
            <a:ext cx="287337" cy="0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7451725" y="3105150"/>
            <a:ext cx="1296988" cy="503238"/>
          </a:xfrm>
          <a:prstGeom prst="roundRect">
            <a:avLst/>
          </a:prstGeom>
          <a:solidFill>
            <a:srgbClr val="FFFF00"/>
          </a:solidFill>
          <a:ln>
            <a:solidFill>
              <a:srgbClr val="CC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Организатор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452320" y="4005064"/>
            <a:ext cx="1296988" cy="503238"/>
          </a:xfrm>
          <a:prstGeom prst="roundRect">
            <a:avLst/>
          </a:prstGeom>
          <a:solidFill>
            <a:srgbClr val="FFFF00"/>
          </a:solidFill>
          <a:ln>
            <a:solidFill>
              <a:srgbClr val="CC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Организатор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452320" y="4725144"/>
            <a:ext cx="1296988" cy="504825"/>
          </a:xfrm>
          <a:prstGeom prst="roundRect">
            <a:avLst/>
          </a:prstGeom>
          <a:solidFill>
            <a:srgbClr val="FFFF00"/>
          </a:solidFill>
          <a:ln>
            <a:solidFill>
              <a:srgbClr val="CC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Технический специалист</a:t>
            </a:r>
          </a:p>
        </p:txBody>
      </p:sp>
      <p:graphicFrame>
        <p:nvGraphicFramePr>
          <p:cNvPr id="15" name="Содержимое 3"/>
          <p:cNvGraphicFramePr>
            <a:graphicFrameLocks/>
          </p:cNvGraphicFramePr>
          <p:nvPr/>
        </p:nvGraphicFramePr>
        <p:xfrm>
          <a:off x="611560" y="476672"/>
          <a:ext cx="8229600" cy="1781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71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6525344"/>
            <a:ext cx="9144000" cy="33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179512" y="3068960"/>
          <a:ext cx="7056784" cy="2322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/>
                <a:gridCol w="5832648"/>
              </a:tblGrid>
              <a:tr h="57606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70000"/>
                        </a:lnSpc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Отметка в ПО о завершении экзамена</a:t>
                      </a:r>
                    </a:p>
                    <a:p>
                      <a:pPr lvl="0">
                        <a:lnSpc>
                          <a:spcPct val="70000"/>
                        </a:lnSpc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Формирование протокола печати КИМ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4633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Заполнение протокола печати КИМ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9325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Сбор электронных протоколов  печати КИМ со всех аудиторий на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флеш-носитель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и отправка в РЦОИ.</a:t>
                      </a:r>
                    </a:p>
                    <a:p>
                      <a:endParaRPr lang="ru-RU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advClick="0" advTm="40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743700" y="6573838"/>
            <a:ext cx="2351088" cy="1444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FAF1A50E-5453-4912-92EC-96494393ED56}" type="slidenum">
              <a:rPr lang="ru-RU" altLang="ru-RU" sz="1400" b="1" smtClean="0">
                <a:solidFill>
                  <a:schemeClr val="bg1"/>
                </a:solidFill>
              </a:rPr>
              <a:pPr/>
              <a:t>17</a:t>
            </a:fld>
            <a:endParaRPr lang="ru-RU" altLang="ru-RU" sz="1400" b="1" smtClean="0">
              <a:solidFill>
                <a:schemeClr val="bg1"/>
              </a:solidFill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 bwMode="auto">
          <a:xfrm>
            <a:off x="457200" y="2205038"/>
            <a:ext cx="82296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ru-RU" sz="2400" b="1" dirty="0"/>
              <a:t>По сравнению со стандартной процедурой в РЦОИ дополнительно передаются:</a:t>
            </a:r>
          </a:p>
          <a:p>
            <a:pPr marL="361950" indent="-361950" eaLnBrk="0" hangingPunct="0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ru-RU" sz="2400" b="1" dirty="0"/>
              <a:t>Файлы – электронные журналы печати КИМ в </a:t>
            </a:r>
            <a:r>
              <a:rPr lang="ru-RU" sz="2400" b="1" dirty="0" smtClean="0"/>
              <a:t>аудиториях</a:t>
            </a:r>
            <a:endParaRPr lang="ru-RU" sz="2400" b="1" dirty="0"/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468313" y="4292600"/>
            <a:ext cx="8229600" cy="1800225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0" hangingPunct="0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/>
            </a:pPr>
            <a:endParaRPr lang="ru-RU" sz="2300" dirty="0">
              <a:solidFill>
                <a:schemeClr val="accent2">
                  <a:lumMod val="50000"/>
                </a:schemeClr>
              </a:solidFill>
              <a:latin typeface="+mn-lt"/>
              <a:cs typeface="+mn-cs"/>
            </a:endParaRPr>
          </a:p>
        </p:txBody>
      </p:sp>
      <p:graphicFrame>
        <p:nvGraphicFramePr>
          <p:cNvPr id="9" name="Содержимое 3"/>
          <p:cNvGraphicFramePr>
            <a:graphicFrameLocks/>
          </p:cNvGraphicFramePr>
          <p:nvPr/>
        </p:nvGraphicFramePr>
        <p:xfrm>
          <a:off x="611560" y="476672"/>
          <a:ext cx="8229600" cy="1781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Содержимое 2"/>
          <p:cNvSpPr txBox="1">
            <a:spLocks/>
          </p:cNvSpPr>
          <p:nvPr/>
        </p:nvSpPr>
        <p:spPr bwMode="auto">
          <a:xfrm>
            <a:off x="395536" y="4077072"/>
            <a:ext cx="849694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Autofit/>
          </a:bodyPr>
          <a:lstStyle/>
          <a:p>
            <a:pPr algn="just"/>
            <a:r>
              <a:rPr lang="ru-RU" sz="2200" b="1" dirty="0" smtClean="0"/>
              <a:t>От организатора в аудитории член ГЭК должен получить: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200" b="1" dirty="0" smtClean="0"/>
              <a:t>	бумажные протоколы печати КИМ;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200" b="1" dirty="0" smtClean="0"/>
              <a:t>	компакт-диски с электронными КИМ;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200" b="1" dirty="0" smtClean="0"/>
              <a:t>	распечатанные КИМ (использованные КИМ, КИМ имеющие полиграфические дефекты, неукомплектованные КИМ);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200" b="1" dirty="0" smtClean="0"/>
              <a:t>	ведомость учета экзаменационных материалов.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71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6525344"/>
            <a:ext cx="9144000" cy="33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743700" y="6573838"/>
            <a:ext cx="2351088" cy="1444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756CDD38-D798-4D62-A1CF-90F278ABBFAD}" type="slidenum">
              <a:rPr lang="ru-RU" altLang="ru-RU" sz="1400" b="1" smtClean="0">
                <a:solidFill>
                  <a:schemeClr val="bg1"/>
                </a:solidFill>
              </a:rPr>
              <a:pPr/>
              <a:t>18</a:t>
            </a:fld>
            <a:endParaRPr lang="ru-RU" altLang="ru-RU" sz="1400" b="1" smtClean="0">
              <a:solidFill>
                <a:schemeClr val="bg1"/>
              </a:solidFill>
            </a:endParaRPr>
          </a:p>
        </p:txBody>
      </p:sp>
      <p:sp>
        <p:nvSpPr>
          <p:cNvPr id="33798" name="TextBox 2"/>
          <p:cNvSpPr txBox="1">
            <a:spLocks noChangeArrowheads="1"/>
          </p:cNvSpPr>
          <p:nvPr/>
        </p:nvSpPr>
        <p:spPr bwMode="auto">
          <a:xfrm>
            <a:off x="107950" y="142875"/>
            <a:ext cx="8785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400" b="1" dirty="0">
                <a:solidFill>
                  <a:schemeClr val="bg1"/>
                </a:solidFill>
                <a:latin typeface="Calibri" pitchFamily="34" charset="0"/>
              </a:rPr>
              <a:t>Нештатные ситуации</a:t>
            </a: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-1332656" y="692696"/>
            <a:ext cx="5472608" cy="576064"/>
          </a:xfrm>
          <a:prstGeom prst="rect">
            <a:avLst/>
          </a:prstGeom>
        </p:spPr>
        <p:txBody>
          <a:bodyPr/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defRPr/>
            </a:pPr>
            <a:r>
              <a:rPr lang="ru-RU" sz="2900" u="sng" dirty="0" smtClean="0">
                <a:latin typeface="+mn-lt"/>
                <a:cs typeface="+mn-cs"/>
              </a:rPr>
              <a:t>Интерфейс :</a:t>
            </a:r>
            <a:endParaRPr lang="ru-RU" sz="2900" u="sng" dirty="0">
              <a:latin typeface="+mn-lt"/>
              <a:cs typeface="+mn-c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525344"/>
            <a:ext cx="9144000" cy="33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1412776"/>
            <a:ext cx="6552728" cy="4966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743700" y="6573838"/>
            <a:ext cx="2351088" cy="1444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756CDD38-D798-4D62-A1CF-90F278ABBFAD}" type="slidenum">
              <a:rPr lang="ru-RU" altLang="ru-RU" sz="1400" b="1" smtClean="0">
                <a:solidFill>
                  <a:schemeClr val="bg1"/>
                </a:solidFill>
              </a:rPr>
              <a:pPr/>
              <a:t>19</a:t>
            </a:fld>
            <a:endParaRPr lang="ru-RU" altLang="ru-RU" sz="1400" b="1" smtClean="0">
              <a:solidFill>
                <a:schemeClr val="bg1"/>
              </a:solidFill>
            </a:endParaRPr>
          </a:p>
        </p:txBody>
      </p:sp>
      <p:sp>
        <p:nvSpPr>
          <p:cNvPr id="33798" name="TextBox 2"/>
          <p:cNvSpPr txBox="1">
            <a:spLocks noChangeArrowheads="1"/>
          </p:cNvSpPr>
          <p:nvPr/>
        </p:nvSpPr>
        <p:spPr bwMode="auto">
          <a:xfrm>
            <a:off x="107950" y="142875"/>
            <a:ext cx="8785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400" b="1" dirty="0">
                <a:solidFill>
                  <a:schemeClr val="bg1"/>
                </a:solidFill>
                <a:latin typeface="Calibri" pitchFamily="34" charset="0"/>
              </a:rPr>
              <a:t>Нештатные ситуации</a:t>
            </a: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-1332656" y="692696"/>
            <a:ext cx="5472608" cy="576064"/>
          </a:xfrm>
          <a:prstGeom prst="rect">
            <a:avLst/>
          </a:prstGeom>
        </p:spPr>
        <p:txBody>
          <a:bodyPr/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defRPr/>
            </a:pPr>
            <a:r>
              <a:rPr lang="ru-RU" sz="2900" u="sng" dirty="0" smtClean="0">
                <a:latin typeface="+mn-lt"/>
                <a:cs typeface="+mn-cs"/>
              </a:rPr>
              <a:t>Интерфейс :</a:t>
            </a:r>
            <a:endParaRPr lang="ru-RU" sz="2900" u="sng" dirty="0">
              <a:latin typeface="+mn-lt"/>
              <a:cs typeface="+mn-c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525344"/>
            <a:ext cx="9144000" cy="33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1497633"/>
            <a:ext cx="7079883" cy="5360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1" descr="C:\Documents and Settings\ege\Мои документы\Мои рисунки\i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57617" y="2636912"/>
            <a:ext cx="786383" cy="786383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525344"/>
            <a:ext cx="9144000" cy="33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71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Схема 6"/>
          <p:cNvGraphicFramePr/>
          <p:nvPr/>
        </p:nvGraphicFramePr>
        <p:xfrm>
          <a:off x="0" y="908720"/>
          <a:ext cx="4860032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0" y="1628800"/>
            <a:ext cx="914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ü"/>
            </a:pPr>
            <a:r>
              <a:rPr lang="ru-RU" b="1" dirty="0" smtClean="0">
                <a:latin typeface="Verdana" pitchFamily="34" charset="0"/>
                <a:cs typeface="Times New Roman" pitchFamily="18" charset="0"/>
              </a:rPr>
              <a:t> Технология применяется в следующих ППЭ:</a:t>
            </a:r>
          </a:p>
          <a:p>
            <a:pPr marL="540000" lvl="0"/>
            <a:r>
              <a:rPr lang="ru-RU" b="1" dirty="0" smtClean="0">
                <a:latin typeface="Verdana" pitchFamily="34" charset="0"/>
                <a:cs typeface="Times New Roman" pitchFamily="18" charset="0"/>
              </a:rPr>
              <a:t> ППЭ, находящихся </a:t>
            </a:r>
            <a:r>
              <a:rPr lang="ru-RU" b="1" dirty="0" smtClean="0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в ТОМ;</a:t>
            </a:r>
            <a:endParaRPr lang="ru-RU" b="1" dirty="0" smtClean="0">
              <a:latin typeface="Verdana" pitchFamily="34" charset="0"/>
              <a:cs typeface="Times New Roman" pitchFamily="18" charset="0"/>
            </a:endParaRPr>
          </a:p>
          <a:p>
            <a:pPr marL="540000" lvl="0"/>
            <a:r>
              <a:rPr lang="ru-RU" b="1" dirty="0" smtClean="0">
                <a:latin typeface="Verdana" pitchFamily="34" charset="0"/>
                <a:cs typeface="Times New Roman" pitchFamily="18" charset="0"/>
              </a:rPr>
              <a:t> ППЭ, в которые бумажные ЭМ не могут быть доставлены в               день проведения экзамена в период с 00 до 08 часов.</a:t>
            </a:r>
          </a:p>
          <a:p>
            <a:pPr marL="540000" lvl="0"/>
            <a:r>
              <a:rPr lang="ru-RU" b="1" dirty="0" smtClean="0">
                <a:latin typeface="Verdana" pitchFamily="34" charset="0"/>
                <a:cs typeface="Times New Roman" pitchFamily="18" charset="0"/>
              </a:rPr>
              <a:t>ППЭ, в которых будут организованы ЕГЭ </a:t>
            </a:r>
            <a:r>
              <a:rPr lang="ru-RU" b="1" dirty="0" smtClean="0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по иностранным языкам.</a:t>
            </a:r>
          </a:p>
          <a:p>
            <a:pPr marL="357188" lvl="2" indent="-342900" algn="just" eaLnBrk="1" hangingPunct="1">
              <a:spcAft>
                <a:spcPts val="1200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itchFamily="2" charset="2"/>
              <a:buChar char="ü"/>
              <a:defRPr/>
            </a:pPr>
            <a:endParaRPr lang="ru-RU" b="1" dirty="0"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3711515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ü"/>
            </a:pPr>
            <a:r>
              <a:rPr lang="ru-RU" b="1" dirty="0" smtClean="0">
                <a:latin typeface="Verdana" pitchFamily="34" charset="0"/>
                <a:cs typeface="Times New Roman" pitchFamily="18" charset="0"/>
              </a:rPr>
              <a:t> 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lang="ru-RU" b="1" dirty="0" smtClean="0">
                <a:latin typeface="Verdana" pitchFamily="34" charset="0"/>
                <a:cs typeface="Times New Roman" pitchFamily="18" charset="0"/>
              </a:rPr>
              <a:t>электронный вид переводятся полные аналоги бумажных КИМ (с использованием сертифицированных средств шифрования): т.е. каждый электронный КИМ является уникальным;</a:t>
            </a:r>
          </a:p>
        </p:txBody>
      </p:sp>
      <p:pic>
        <p:nvPicPr>
          <p:cNvPr id="17" name="Picture 4" descr="http://s.appleinsider.ru/2013/07/1096880_63786041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692" t="13635" r="20384" b="7272"/>
          <a:stretch>
            <a:fillRect/>
          </a:stretch>
        </p:blipFill>
        <p:spPr bwMode="auto">
          <a:xfrm>
            <a:off x="7574905" y="4653136"/>
            <a:ext cx="1569095" cy="784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743700" y="6573838"/>
            <a:ext cx="2351088" cy="1444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756CDD38-D798-4D62-A1CF-90F278ABBFAD}" type="slidenum">
              <a:rPr lang="ru-RU" altLang="ru-RU" sz="1400" b="1" smtClean="0">
                <a:solidFill>
                  <a:schemeClr val="bg1"/>
                </a:solidFill>
              </a:rPr>
              <a:pPr/>
              <a:t>20</a:t>
            </a:fld>
            <a:endParaRPr lang="ru-RU" altLang="ru-RU" sz="1400" b="1" smtClean="0">
              <a:solidFill>
                <a:schemeClr val="bg1"/>
              </a:solidFill>
            </a:endParaRPr>
          </a:p>
        </p:txBody>
      </p:sp>
      <p:sp>
        <p:nvSpPr>
          <p:cNvPr id="33798" name="TextBox 2"/>
          <p:cNvSpPr txBox="1">
            <a:spLocks noChangeArrowheads="1"/>
          </p:cNvSpPr>
          <p:nvPr/>
        </p:nvSpPr>
        <p:spPr bwMode="auto">
          <a:xfrm>
            <a:off x="107950" y="142875"/>
            <a:ext cx="8785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400" b="1" dirty="0">
                <a:solidFill>
                  <a:schemeClr val="bg1"/>
                </a:solidFill>
                <a:latin typeface="Calibri" pitchFamily="34" charset="0"/>
              </a:rPr>
              <a:t>Нештатные ситуации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525344"/>
            <a:ext cx="9144000" cy="33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908720"/>
            <a:ext cx="7676529" cy="5728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743700" y="6573838"/>
            <a:ext cx="2351088" cy="1444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756CDD38-D798-4D62-A1CF-90F278ABBFAD}" type="slidenum">
              <a:rPr lang="ru-RU" altLang="ru-RU" sz="1400" b="1" smtClean="0">
                <a:solidFill>
                  <a:schemeClr val="bg1"/>
                </a:solidFill>
              </a:rPr>
              <a:pPr/>
              <a:t>21</a:t>
            </a:fld>
            <a:endParaRPr lang="ru-RU" altLang="ru-RU" sz="1400" b="1" smtClean="0">
              <a:solidFill>
                <a:schemeClr val="bg1"/>
              </a:solidFill>
            </a:endParaRPr>
          </a:p>
        </p:txBody>
      </p:sp>
      <p:sp>
        <p:nvSpPr>
          <p:cNvPr id="33798" name="TextBox 2"/>
          <p:cNvSpPr txBox="1">
            <a:spLocks noChangeArrowheads="1"/>
          </p:cNvSpPr>
          <p:nvPr/>
        </p:nvSpPr>
        <p:spPr bwMode="auto">
          <a:xfrm>
            <a:off x="107950" y="142875"/>
            <a:ext cx="8785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400" b="1" dirty="0">
                <a:solidFill>
                  <a:schemeClr val="bg1"/>
                </a:solidFill>
                <a:latin typeface="Calibri" pitchFamily="34" charset="0"/>
              </a:rPr>
              <a:t>Нештатные ситуации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525344"/>
            <a:ext cx="9144000" cy="33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1772815"/>
            <a:ext cx="6959455" cy="3004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743700" y="6573838"/>
            <a:ext cx="2351088" cy="1444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756CDD38-D798-4D62-A1CF-90F278ABBFAD}" type="slidenum">
              <a:rPr lang="ru-RU" altLang="ru-RU" sz="1400" b="1" smtClean="0">
                <a:solidFill>
                  <a:schemeClr val="bg1"/>
                </a:solidFill>
              </a:rPr>
              <a:pPr/>
              <a:t>22</a:t>
            </a:fld>
            <a:endParaRPr lang="ru-RU" altLang="ru-RU" sz="1400" b="1" smtClean="0">
              <a:solidFill>
                <a:schemeClr val="bg1"/>
              </a:solidFill>
            </a:endParaRPr>
          </a:p>
        </p:txBody>
      </p:sp>
      <p:sp>
        <p:nvSpPr>
          <p:cNvPr id="33798" name="TextBox 2"/>
          <p:cNvSpPr txBox="1">
            <a:spLocks noChangeArrowheads="1"/>
          </p:cNvSpPr>
          <p:nvPr/>
        </p:nvSpPr>
        <p:spPr bwMode="auto">
          <a:xfrm>
            <a:off x="107950" y="142875"/>
            <a:ext cx="8785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400" b="1" dirty="0">
                <a:solidFill>
                  <a:schemeClr val="bg1"/>
                </a:solidFill>
                <a:latin typeface="Calibri" pitchFamily="34" charset="0"/>
              </a:rPr>
              <a:t>Нештатные ситуации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525344"/>
            <a:ext cx="9144000" cy="33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764704"/>
            <a:ext cx="7560840" cy="5819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743700" y="6573838"/>
            <a:ext cx="2351088" cy="1444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756CDD38-D798-4D62-A1CF-90F278ABBFAD}" type="slidenum">
              <a:rPr lang="ru-RU" altLang="ru-RU" sz="1400" b="1" smtClean="0">
                <a:solidFill>
                  <a:schemeClr val="bg1"/>
                </a:solidFill>
              </a:rPr>
              <a:pPr/>
              <a:t>23</a:t>
            </a:fld>
            <a:endParaRPr lang="ru-RU" altLang="ru-RU" sz="1400" b="1" smtClean="0">
              <a:solidFill>
                <a:schemeClr val="bg1"/>
              </a:solidFill>
            </a:endParaRPr>
          </a:p>
        </p:txBody>
      </p:sp>
      <p:sp>
        <p:nvSpPr>
          <p:cNvPr id="33798" name="TextBox 2"/>
          <p:cNvSpPr txBox="1">
            <a:spLocks noChangeArrowheads="1"/>
          </p:cNvSpPr>
          <p:nvPr/>
        </p:nvSpPr>
        <p:spPr bwMode="auto">
          <a:xfrm>
            <a:off x="107950" y="142875"/>
            <a:ext cx="8785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400" b="1" dirty="0">
                <a:solidFill>
                  <a:schemeClr val="bg1"/>
                </a:solidFill>
                <a:latin typeface="Calibri" pitchFamily="34" charset="0"/>
              </a:rPr>
              <a:t>Нештатные ситуации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525344"/>
            <a:ext cx="9144000" cy="33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23963" y="1800225"/>
            <a:ext cx="6696075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743700" y="6573838"/>
            <a:ext cx="2351088" cy="1444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756CDD38-D798-4D62-A1CF-90F278ABBFAD}" type="slidenum">
              <a:rPr lang="ru-RU" altLang="ru-RU" sz="1400" b="1" smtClean="0">
                <a:solidFill>
                  <a:schemeClr val="bg1"/>
                </a:solidFill>
              </a:rPr>
              <a:pPr/>
              <a:t>24</a:t>
            </a:fld>
            <a:endParaRPr lang="ru-RU" altLang="ru-RU" sz="1400" b="1" smtClean="0">
              <a:solidFill>
                <a:schemeClr val="bg1"/>
              </a:solidFill>
            </a:endParaRPr>
          </a:p>
        </p:txBody>
      </p:sp>
      <p:sp>
        <p:nvSpPr>
          <p:cNvPr id="33798" name="TextBox 2"/>
          <p:cNvSpPr txBox="1">
            <a:spLocks noChangeArrowheads="1"/>
          </p:cNvSpPr>
          <p:nvPr/>
        </p:nvSpPr>
        <p:spPr bwMode="auto">
          <a:xfrm>
            <a:off x="107950" y="142875"/>
            <a:ext cx="8785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400" b="1" dirty="0">
                <a:solidFill>
                  <a:schemeClr val="bg1"/>
                </a:solidFill>
                <a:latin typeface="Calibri" pitchFamily="34" charset="0"/>
              </a:rPr>
              <a:t>Нештатные ситуации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525344"/>
            <a:ext cx="9144000" cy="33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980728"/>
            <a:ext cx="6696744" cy="5241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743700" y="6573838"/>
            <a:ext cx="2351088" cy="1444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756CDD38-D798-4D62-A1CF-90F278ABBFAD}" type="slidenum">
              <a:rPr lang="ru-RU" altLang="ru-RU" sz="1400" b="1" smtClean="0">
                <a:solidFill>
                  <a:schemeClr val="bg1"/>
                </a:solidFill>
              </a:rPr>
              <a:pPr/>
              <a:t>25</a:t>
            </a:fld>
            <a:endParaRPr lang="ru-RU" altLang="ru-RU" sz="1400" b="1" smtClean="0">
              <a:solidFill>
                <a:schemeClr val="bg1"/>
              </a:solidFill>
            </a:endParaRPr>
          </a:p>
        </p:txBody>
      </p:sp>
      <p:sp>
        <p:nvSpPr>
          <p:cNvPr id="33798" name="TextBox 2"/>
          <p:cNvSpPr txBox="1">
            <a:spLocks noChangeArrowheads="1"/>
          </p:cNvSpPr>
          <p:nvPr/>
        </p:nvSpPr>
        <p:spPr bwMode="auto">
          <a:xfrm>
            <a:off x="107950" y="142875"/>
            <a:ext cx="8785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400" b="1" dirty="0">
                <a:solidFill>
                  <a:schemeClr val="bg1"/>
                </a:solidFill>
                <a:latin typeface="Calibri" pitchFamily="34" charset="0"/>
              </a:rPr>
              <a:t>Нештатные ситуации</a:t>
            </a: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446088" y="2708275"/>
            <a:ext cx="8229600" cy="1657350"/>
          </a:xfrm>
          <a:prstGeom prst="rect">
            <a:avLst/>
          </a:prstGeom>
        </p:spPr>
        <p:txBody>
          <a:bodyPr/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defRPr/>
            </a:pPr>
            <a:r>
              <a:rPr lang="ru-RU" sz="2900" b="1" dirty="0">
                <a:latin typeface="+mn-lt"/>
                <a:cs typeface="+mn-cs"/>
              </a:rPr>
              <a:t>Устранение любых нештатных ситуаций выполняется строго 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defRPr/>
            </a:pPr>
            <a:r>
              <a:rPr lang="ru-RU" sz="2900" b="1" u="sng" dirty="0">
                <a:latin typeface="+mn-lt"/>
                <a:cs typeface="+mn-cs"/>
              </a:rPr>
              <a:t>Техническим специалистом</a:t>
            </a:r>
            <a:endParaRPr lang="ru-RU" sz="2900" u="sng" dirty="0">
              <a:latin typeface="+mn-lt"/>
              <a:cs typeface="+mn-c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525344"/>
            <a:ext cx="9144000" cy="33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743700" y="6573838"/>
            <a:ext cx="2351088" cy="1444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756CDD38-D798-4D62-A1CF-90F278ABBFAD}" type="slidenum">
              <a:rPr lang="ru-RU" altLang="ru-RU" sz="1400" b="1" smtClean="0">
                <a:solidFill>
                  <a:schemeClr val="bg1"/>
                </a:solidFill>
              </a:rPr>
              <a:pPr/>
              <a:t>26</a:t>
            </a:fld>
            <a:endParaRPr lang="ru-RU" altLang="ru-RU" sz="1400" b="1" smtClean="0">
              <a:solidFill>
                <a:schemeClr val="bg1"/>
              </a:solidFill>
            </a:endParaRPr>
          </a:p>
        </p:txBody>
      </p:sp>
      <p:sp>
        <p:nvSpPr>
          <p:cNvPr id="33798" name="TextBox 2"/>
          <p:cNvSpPr txBox="1">
            <a:spLocks noChangeArrowheads="1"/>
          </p:cNvSpPr>
          <p:nvPr/>
        </p:nvSpPr>
        <p:spPr bwMode="auto">
          <a:xfrm>
            <a:off x="107950" y="142875"/>
            <a:ext cx="8785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400" b="1" dirty="0">
                <a:solidFill>
                  <a:schemeClr val="bg1"/>
                </a:solidFill>
                <a:latin typeface="Calibri" pitchFamily="34" charset="0"/>
              </a:rPr>
              <a:t>Нештатные ситуации</a:t>
            </a: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446088" y="2708275"/>
            <a:ext cx="8229600" cy="1657350"/>
          </a:xfrm>
          <a:prstGeom prst="rect">
            <a:avLst/>
          </a:prstGeom>
        </p:spPr>
        <p:txBody>
          <a:bodyPr/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defRPr/>
            </a:pPr>
            <a:r>
              <a:rPr lang="ru-RU" sz="2900" u="sng" dirty="0" smtClean="0">
                <a:latin typeface="+mn-lt"/>
                <a:cs typeface="+mn-cs"/>
              </a:rPr>
              <a:t>Дополнительные материалы:</a:t>
            </a:r>
          </a:p>
          <a:p>
            <a:pPr algn="ctr" fontAlgn="auto"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defRPr/>
            </a:pPr>
            <a:r>
              <a:rPr lang="en-US" sz="2900" u="sng" dirty="0" smtClean="0">
                <a:hlinkClick r:id="rId2"/>
              </a:rPr>
              <a:t>http://www.rustest.ru/ege/projects/pechat-kim-v-ppe</a:t>
            </a:r>
            <a:r>
              <a:rPr lang="en-US" sz="2900" u="sng" dirty="0" smtClean="0">
                <a:hlinkClick r:id="rId2"/>
              </a:rPr>
              <a:t>/</a:t>
            </a:r>
            <a:r>
              <a:rPr lang="ru-RU" sz="2900" u="sng" dirty="0" smtClean="0"/>
              <a:t> </a:t>
            </a:r>
            <a:endParaRPr lang="ru-RU" sz="2900" u="sng" dirty="0">
              <a:latin typeface="+mn-lt"/>
              <a:cs typeface="+mn-c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1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525344"/>
            <a:ext cx="9144000" cy="33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1" descr="C:\Documents and Settings\ege\Мои документы\Мои рисунки\6365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91872" y="2420888"/>
            <a:ext cx="1152128" cy="864096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525344"/>
            <a:ext cx="9144000" cy="33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71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Схема 6"/>
          <p:cNvGraphicFramePr/>
          <p:nvPr/>
        </p:nvGraphicFramePr>
        <p:xfrm>
          <a:off x="0" y="908720"/>
          <a:ext cx="4860032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1" name="Picture 6" descr="http://www.ok24it.ru/images/general/printer3.png"/>
          <p:cNvPicPr>
            <a:picLocks noChangeAspect="1" noChangeArrowheads="1"/>
          </p:cNvPicPr>
          <p:nvPr/>
        </p:nvPicPr>
        <p:blipFill>
          <a:blip r:embed="rId10" cstate="print"/>
          <a:srcRect l="6294" t="9375" r="3496" b="8124"/>
          <a:stretch>
            <a:fillRect/>
          </a:stretch>
        </p:blipFill>
        <p:spPr bwMode="auto">
          <a:xfrm>
            <a:off x="8095828" y="3789040"/>
            <a:ext cx="1048172" cy="1073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0" y="3356992"/>
            <a:ext cx="90360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indent="-342900" algn="just" eaLnBrk="1" hangingPunct="1">
              <a:spcAft>
                <a:spcPts val="1200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buFont typeface="Wingdings" pitchFamily="2" charset="2"/>
              <a:buChar char="ü"/>
              <a:defRPr/>
            </a:pPr>
            <a:r>
              <a:rPr lang="ru-RU" b="1" dirty="0" smtClean="0">
                <a:latin typeface="Verdana" pitchFamily="34" charset="0"/>
                <a:cs typeface="Times New Roman" pitchFamily="18" charset="0"/>
              </a:rPr>
              <a:t>КИМ печатаются </a:t>
            </a:r>
            <a:r>
              <a:rPr lang="ru-RU" b="1" dirty="0">
                <a:latin typeface="Verdana" pitchFamily="34" charset="0"/>
                <a:cs typeface="Times New Roman" pitchFamily="18" charset="0"/>
              </a:rPr>
              <a:t>в аудиториях пунктов проведения экзаменов, в присутствии участников ЕГЭ, непосредственно перед началом экзамена.</a:t>
            </a: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1628800"/>
            <a:ext cx="9144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lang="ru-RU" b="1" dirty="0" smtClean="0">
                <a:latin typeface="Verdana" pitchFamily="34" charset="0"/>
                <a:cs typeface="Times New Roman" pitchFamily="18" charset="0"/>
              </a:rPr>
              <a:t>Электронные КИМ формируются пакетами по 15 и 5 штук, записываются на компакт-диск и вкладываются в доставочный пакет (на компакт-диске содержатся именно те КИМ, которые должны были бы содержаться в индивидуальном комплекте в бумажном виде);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4797152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b="1" dirty="0" smtClean="0">
                <a:latin typeface="Verdana" pitchFamily="34" charset="0"/>
                <a:cs typeface="Times New Roman" pitchFamily="18" charset="0"/>
              </a:rPr>
              <a:t>Ключи доступа к электронным КИМ распространяются через специализированный портал Федерального центра тестирования непосредственно перед экзаменом (за 30 минут до начала экзамена).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Скругленный прямоугольник 30"/>
          <p:cNvSpPr/>
          <p:nvPr/>
        </p:nvSpPr>
        <p:spPr>
          <a:xfrm>
            <a:off x="179512" y="5373216"/>
            <a:ext cx="3240360" cy="122413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7261225" y="6524625"/>
            <a:ext cx="2351088" cy="144463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4111047-463C-4752-9B4A-2C69A25DB234}" type="slidenum">
              <a:rPr lang="ru-RU" altLang="ru-RU" sz="1400" b="1">
                <a:solidFill>
                  <a:schemeClr val="bg1"/>
                </a:solidFill>
                <a:latin typeface="Calibri" panose="020F0502020204030204" pitchFamily="34" charset="0"/>
              </a:rPr>
              <a:pPr/>
              <a:t>4</a:t>
            </a:fld>
            <a:endParaRPr lang="ru-RU" altLang="ru-RU" sz="1400" b="1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Объект 1"/>
          <p:cNvSpPr>
            <a:spLocks noGrp="1"/>
          </p:cNvSpPr>
          <p:nvPr/>
        </p:nvSpPr>
        <p:spPr bwMode="auto">
          <a:xfrm>
            <a:off x="457200" y="119697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5429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400"/>
              </a:spcBef>
              <a:buClr>
                <a:schemeClr val="accent1"/>
              </a:buClr>
              <a:buSzPct val="68000"/>
              <a:buFont typeface="Wingdings 3" panose="05040102010807070707" pitchFamily="18" charset="2"/>
              <a:buNone/>
            </a:pPr>
            <a:endParaRPr lang="ru-RU" altLang="ru-RU" sz="2700">
              <a:latin typeface="Verdana" panose="020B0604030504040204" pitchFamily="34" charset="0"/>
            </a:endParaRPr>
          </a:p>
        </p:txBody>
      </p:sp>
      <p:pic>
        <p:nvPicPr>
          <p:cNvPr id="8" name="Picture 8" descr="http://winda41.ru/d/472881/d/241814806_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628775"/>
            <a:ext cx="1436688" cy="143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http://www.originalam.net/img/pages/16.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37450" y="1873250"/>
            <a:ext cx="1230313" cy="123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http://www.softcom.ua/main/about/images/certificate-ic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859" t="19196" r="9930" b="18790"/>
          <a:stretch>
            <a:fillRect/>
          </a:stretch>
        </p:blipFill>
        <p:spPr bwMode="auto">
          <a:xfrm>
            <a:off x="8374063" y="2717800"/>
            <a:ext cx="592137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61"/>
          <p:cNvSpPr>
            <a:spLocks noChangeArrowheads="1"/>
          </p:cNvSpPr>
          <p:nvPr/>
        </p:nvSpPr>
        <p:spPr bwMode="auto">
          <a:xfrm>
            <a:off x="6781800" y="3103563"/>
            <a:ext cx="239077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dirty="0">
                <a:latin typeface="Verdana" panose="020B0604030504040204" pitchFamily="34" charset="0"/>
                <a:cs typeface="Times New Roman" panose="02020603050405020304" pitchFamily="18" charset="0"/>
              </a:rPr>
              <a:t>Ключ расшифровки контрольных измерительных материалов </a:t>
            </a:r>
          </a:p>
          <a:p>
            <a:pPr algn="ctr" eaLnBrk="1" hangingPunct="1"/>
            <a:r>
              <a:rPr lang="ru-RU" altLang="ru-RU" sz="1400" b="1" dirty="0">
                <a:solidFill>
                  <a:srgbClr val="FF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(доступен за </a:t>
            </a:r>
            <a:r>
              <a:rPr lang="ru-RU" altLang="ru-RU" sz="1400" b="1" dirty="0" smtClean="0">
                <a:solidFill>
                  <a:srgbClr val="FF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30 </a:t>
            </a:r>
            <a:r>
              <a:rPr lang="ru-RU" altLang="ru-RU" sz="1400" b="1" dirty="0">
                <a:solidFill>
                  <a:srgbClr val="FF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минут до экзамена) </a:t>
            </a:r>
          </a:p>
        </p:txBody>
      </p:sp>
      <p:pic>
        <p:nvPicPr>
          <p:cNvPr id="12" name="Picture 4" descr="http://upload.wikimedia.org/wikipedia/commons/thumb/6/65/Usbdrive_icon.svg/220px-Usbdrive_icon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775" y="1963738"/>
            <a:ext cx="1157288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63"/>
          <p:cNvSpPr>
            <a:spLocks noChangeArrowheads="1"/>
          </p:cNvSpPr>
          <p:nvPr/>
        </p:nvSpPr>
        <p:spPr bwMode="auto">
          <a:xfrm>
            <a:off x="2051050" y="3030538"/>
            <a:ext cx="2616200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dirty="0">
                <a:latin typeface="Verdana" panose="020B0604030504040204" pitchFamily="34" charset="0"/>
                <a:cs typeface="Times New Roman" panose="02020603050405020304" pitchFamily="18" charset="0"/>
              </a:rPr>
              <a:t>Электронная подпись члена государственной экзаменационной комиссии с индивидуальным паролем</a:t>
            </a:r>
          </a:p>
        </p:txBody>
      </p:sp>
      <p:sp>
        <p:nvSpPr>
          <p:cNvPr id="14" name="Плюс 13"/>
          <p:cNvSpPr/>
          <p:nvPr/>
        </p:nvSpPr>
        <p:spPr>
          <a:xfrm>
            <a:off x="6659563" y="2033588"/>
            <a:ext cx="771525" cy="720725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pic>
        <p:nvPicPr>
          <p:cNvPr id="15" name="Picture 6" descr="http://www.originalam.net/img/pages/16.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29338" y="2687638"/>
            <a:ext cx="358775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66"/>
          <p:cNvSpPr>
            <a:spLocks noChangeArrowheads="1"/>
          </p:cNvSpPr>
          <p:nvPr/>
        </p:nvSpPr>
        <p:spPr bwMode="auto">
          <a:xfrm>
            <a:off x="4643438" y="3048000"/>
            <a:ext cx="2166937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>
                <a:latin typeface="Verdana" panose="020B0604030504040204" pitchFamily="34" charset="0"/>
                <a:cs typeface="Times New Roman" panose="02020603050405020304" pitchFamily="18" charset="0"/>
              </a:rPr>
              <a:t>Зашифрованные контрольные измерительные материалы на экзамен на </a:t>
            </a:r>
            <a:r>
              <a:rPr lang="en-US" altLang="ru-RU" sz="1400">
                <a:latin typeface="Verdana" panose="020B0604030504040204" pitchFamily="34" charset="0"/>
                <a:cs typeface="Times New Roman" panose="02020603050405020304" pitchFamily="18" charset="0"/>
              </a:rPr>
              <a:t>CD-</a:t>
            </a:r>
            <a:r>
              <a:rPr lang="ru-RU" altLang="ru-RU" sz="1400">
                <a:latin typeface="Verdana" panose="020B0604030504040204" pitchFamily="34" charset="0"/>
                <a:cs typeface="Times New Roman" panose="02020603050405020304" pitchFamily="18" charset="0"/>
              </a:rPr>
              <a:t>диске</a:t>
            </a:r>
          </a:p>
        </p:txBody>
      </p:sp>
      <p:sp>
        <p:nvSpPr>
          <p:cNvPr id="17" name="Плюс 16"/>
          <p:cNvSpPr/>
          <p:nvPr/>
        </p:nvSpPr>
        <p:spPr>
          <a:xfrm>
            <a:off x="1816100" y="2060575"/>
            <a:ext cx="769938" cy="720725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8" name="Плюс 17"/>
          <p:cNvSpPr/>
          <p:nvPr/>
        </p:nvSpPr>
        <p:spPr>
          <a:xfrm>
            <a:off x="4067175" y="2033588"/>
            <a:ext cx="771525" cy="720725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9" name="Прямоугольник 69"/>
          <p:cNvSpPr>
            <a:spLocks noChangeArrowheads="1"/>
          </p:cNvSpPr>
          <p:nvPr/>
        </p:nvSpPr>
        <p:spPr bwMode="auto">
          <a:xfrm>
            <a:off x="-28575" y="3121025"/>
            <a:ext cx="2232025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>
                <a:latin typeface="Verdana" panose="020B0604030504040204" pitchFamily="34" charset="0"/>
                <a:cs typeface="Times New Roman" panose="02020603050405020304" pitchFamily="18" charset="0"/>
              </a:rPr>
              <a:t>Специализированное программное обеспечение</a:t>
            </a:r>
          </a:p>
        </p:txBody>
      </p:sp>
      <p:pic>
        <p:nvPicPr>
          <p:cNvPr id="20" name="Picture 4" descr="http://softoplace.ru/images/test/system_information_viewer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2263" y="1681163"/>
            <a:ext cx="1457325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" descr="Tournament Calendar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75088" y="4470400"/>
            <a:ext cx="205740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Овал 21"/>
          <p:cNvSpPr/>
          <p:nvPr/>
        </p:nvSpPr>
        <p:spPr>
          <a:xfrm>
            <a:off x="4991100" y="4951413"/>
            <a:ext cx="215900" cy="215900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3" name="Выгнутая влево стрелка 22"/>
          <p:cNvSpPr/>
          <p:nvPr/>
        </p:nvSpPr>
        <p:spPr>
          <a:xfrm rot="14671747">
            <a:off x="5843588" y="4105275"/>
            <a:ext cx="317500" cy="1609725"/>
          </a:xfrm>
          <a:prstGeom prst="curved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Выгнутая влево стрелка 23"/>
          <p:cNvSpPr/>
          <p:nvPr/>
        </p:nvSpPr>
        <p:spPr>
          <a:xfrm rot="15041882">
            <a:off x="7005638" y="3727450"/>
            <a:ext cx="719138" cy="3576637"/>
          </a:xfrm>
          <a:prstGeom prst="curved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Прямоугольник 76"/>
          <p:cNvSpPr>
            <a:spLocks noChangeArrowheads="1"/>
          </p:cNvSpPr>
          <p:nvPr/>
        </p:nvSpPr>
        <p:spPr bwMode="auto">
          <a:xfrm>
            <a:off x="3983038" y="4586288"/>
            <a:ext cx="28813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 b="1">
                <a:solidFill>
                  <a:schemeClr val="bg1"/>
                </a:solidFill>
                <a:latin typeface="Verdana" panose="020B0604030504040204" pitchFamily="34" charset="0"/>
              </a:rPr>
              <a:t>Расписание ЕГЭ</a:t>
            </a:r>
          </a:p>
        </p:txBody>
      </p:sp>
      <p:sp>
        <p:nvSpPr>
          <p:cNvPr id="26" name="Овал 25"/>
          <p:cNvSpPr/>
          <p:nvPr/>
        </p:nvSpPr>
        <p:spPr>
          <a:xfrm>
            <a:off x="5449888" y="5478463"/>
            <a:ext cx="215900" cy="215900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pic>
        <p:nvPicPr>
          <p:cNvPr id="27" name="Picture 4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2F3F3"/>
              </a:clrFrom>
              <a:clrTo>
                <a:srgbClr val="F2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47950" y="2581275"/>
            <a:ext cx="596900" cy="40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Прямоугольник 80"/>
          <p:cNvSpPr>
            <a:spLocks noChangeArrowheads="1"/>
          </p:cNvSpPr>
          <p:nvPr/>
        </p:nvSpPr>
        <p:spPr bwMode="auto">
          <a:xfrm>
            <a:off x="5724525" y="5013325"/>
            <a:ext cx="260508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>
                <a:solidFill>
                  <a:srgbClr val="C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Уникальные на регион, дату, предмет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0" y="836712"/>
            <a:ext cx="8888412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14288" lvl="2" algn="ctr" eaLnBrk="1" hangingPunct="1">
              <a:spcAft>
                <a:spcPts val="1200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defRPr/>
            </a:pPr>
            <a:r>
              <a:rPr lang="ru-RU" b="1" dirty="0">
                <a:latin typeface="Verdana" pitchFamily="34" charset="0"/>
                <a:cs typeface="Times New Roman" pitchFamily="18" charset="0"/>
              </a:rPr>
              <a:t>Технология доступа к контрольным измерительным материалам в пунктах проведение экзамена</a:t>
            </a:r>
            <a:endParaRPr lang="en-US" sz="1700" b="1" dirty="0"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32" name="Прямоугольник 85"/>
          <p:cNvSpPr>
            <a:spLocks noChangeArrowheads="1"/>
          </p:cNvSpPr>
          <p:nvPr/>
        </p:nvSpPr>
        <p:spPr bwMode="auto">
          <a:xfrm>
            <a:off x="1960563" y="4437063"/>
            <a:ext cx="2198687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400" b="1">
                <a:solidFill>
                  <a:srgbClr val="C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Только назначенные</a:t>
            </a:r>
          </a:p>
          <a:p>
            <a:pPr algn="ctr" eaLnBrk="1" hangingPunct="1"/>
            <a:r>
              <a:rPr lang="ru-RU" altLang="ru-RU" sz="1400" b="1">
                <a:solidFill>
                  <a:srgbClr val="C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на экзамен</a:t>
            </a:r>
          </a:p>
        </p:txBody>
      </p:sp>
      <p:sp>
        <p:nvSpPr>
          <p:cNvPr id="33" name="Выгнутая влево стрелка 32"/>
          <p:cNvSpPr/>
          <p:nvPr/>
        </p:nvSpPr>
        <p:spPr>
          <a:xfrm rot="7657769" flipH="1">
            <a:off x="4064794" y="4044156"/>
            <a:ext cx="319088" cy="1609725"/>
          </a:xfrm>
          <a:prstGeom prst="curved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chemeClr val="tx1"/>
              </a:solidFill>
            </a:endParaRP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9144000" cy="71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29"/>
          <p:cNvSpPr txBox="1"/>
          <p:nvPr/>
        </p:nvSpPr>
        <p:spPr>
          <a:xfrm>
            <a:off x="323528" y="5373216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Количество членов ГЭК должно выбираться из расчета: один член ГЭК на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4-5 </a:t>
            </a:r>
            <a:r>
              <a:rPr lang="ru-RU" b="1" dirty="0" smtClean="0"/>
              <a:t>аудиторий ППЭ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1534081360"/>
      </p:ext>
    </p:extLst>
  </p:cSld>
  <p:clrMapOvr>
    <a:masterClrMapping/>
  </p:clrMapOvr>
  <p:transition advClick="0" advTm="40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25344"/>
            <a:ext cx="9144000" cy="33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1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-1692696" y="836712"/>
            <a:ext cx="8888412" cy="353943"/>
          </a:xfrm>
          <a:prstGeom prst="rect">
            <a:avLst/>
          </a:prstGeom>
        </p:spPr>
        <p:txBody>
          <a:bodyPr>
            <a:spAutoFit/>
          </a:bodyPr>
          <a:lstStyle/>
          <a:p>
            <a:pPr marL="14288" lvl="2" algn="ctr" eaLnBrk="1" hangingPunct="1">
              <a:spcAft>
                <a:spcPts val="1200"/>
              </a:spcAft>
              <a:buClr>
                <a:schemeClr val="tx2">
                  <a:lumMod val="60000"/>
                  <a:lumOff val="40000"/>
                </a:schemeClr>
              </a:buClr>
              <a:buSzPct val="150000"/>
              <a:defRPr/>
            </a:pPr>
            <a:endParaRPr lang="en-US" sz="1700" b="1" dirty="0">
              <a:latin typeface="Verdana" pitchFamily="34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268760"/>
            <a:ext cx="90364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/>
            <a:r>
              <a:rPr lang="ru-RU" b="1" dirty="0" smtClean="0">
                <a:latin typeface="Verdana" pitchFamily="34" charset="0"/>
                <a:cs typeface="Times New Roman" pitchFamily="18" charset="0"/>
              </a:rPr>
              <a:t>Оснащение каждой аудитории ППЭ: 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ru-RU" b="1" dirty="0" smtClean="0">
                <a:latin typeface="Verdana" pitchFamily="34" charset="0"/>
                <a:cs typeface="Times New Roman" pitchFamily="18" charset="0"/>
              </a:rPr>
              <a:t>рабочая станция печати КИМ в аудитории (компьютер), без выхода в сеть Интернет;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ru-RU" b="1" dirty="0" smtClean="0">
                <a:latin typeface="Verdana" pitchFamily="34" charset="0"/>
                <a:cs typeface="Times New Roman" pitchFamily="18" charset="0"/>
              </a:rPr>
              <a:t>принтер;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ru-RU" b="1" dirty="0" smtClean="0">
                <a:latin typeface="Verdana" pitchFamily="34" charset="0"/>
                <a:cs typeface="Times New Roman" pitchFamily="18" charset="0"/>
              </a:rPr>
              <a:t>картриджи (включая резервные);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ru-RU" b="1" dirty="0" smtClean="0">
                <a:latin typeface="Verdana" pitchFamily="34" charset="0"/>
                <a:cs typeface="Times New Roman" pitchFamily="18" charset="0"/>
              </a:rPr>
              <a:t>бумага (</a:t>
            </a:r>
            <a:r>
              <a:rPr lang="ru-RU" b="1" dirty="0">
                <a:latin typeface="Verdana" pitchFamily="34" charset="0"/>
                <a:cs typeface="Times New Roman" pitchFamily="18" charset="0"/>
              </a:rPr>
              <a:t>из расчета 16 листов на каждого </a:t>
            </a:r>
            <a:r>
              <a:rPr lang="ru-RU" b="1" dirty="0" smtClean="0">
                <a:latin typeface="Verdana" pitchFamily="34" charset="0"/>
                <a:cs typeface="Times New Roman" pitchFamily="18" charset="0"/>
              </a:rPr>
              <a:t>участника).</a:t>
            </a:r>
          </a:p>
          <a:p>
            <a:pPr>
              <a:buFont typeface="Wingdings" pitchFamily="2" charset="2"/>
              <a:buChar char="ü"/>
            </a:pPr>
            <a:endParaRPr lang="ru-RU" b="1" dirty="0" smtClean="0">
              <a:latin typeface="Verdana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b="1" dirty="0" smtClean="0">
              <a:latin typeface="Verdana" pitchFamily="34" charset="0"/>
              <a:cs typeface="Times New Roman" pitchFamily="18" charset="0"/>
            </a:endParaRPr>
          </a:p>
          <a:p>
            <a:pPr marL="285750" indent="-285750"/>
            <a:r>
              <a:rPr lang="ru-RU" b="1" dirty="0" smtClean="0">
                <a:latin typeface="Verdana" pitchFamily="34" charset="0"/>
                <a:cs typeface="Times New Roman" pitchFamily="18" charset="0"/>
              </a:rPr>
              <a:t>Оснащение штаба ППЭ</a:t>
            </a:r>
            <a:r>
              <a:rPr lang="ru-RU" b="1" dirty="0">
                <a:latin typeface="Verdana" pitchFamily="34" charset="0"/>
                <a:cs typeface="Times New Roman" pitchFamily="18" charset="0"/>
              </a:rPr>
              <a:t>: </a:t>
            </a:r>
            <a:endParaRPr lang="ru-RU" b="1" dirty="0" smtClean="0">
              <a:latin typeface="Verdana" pitchFamily="34" charset="0"/>
              <a:cs typeface="Times New Roman" pitchFamily="18" charset="0"/>
            </a:endParaRPr>
          </a:p>
          <a:p>
            <a:pPr marL="742950" lvl="2" indent="-285750">
              <a:buFont typeface="Wingdings" pitchFamily="2" charset="2"/>
              <a:buChar char="ü"/>
            </a:pPr>
            <a:r>
              <a:rPr lang="ru-RU" b="1" dirty="0" smtClean="0">
                <a:latin typeface="Verdana" pitchFamily="34" charset="0"/>
                <a:cs typeface="Times New Roman" pitchFamily="18" charset="0"/>
              </a:rPr>
              <a:t>рабочая станция (компьютер) с выходом в сеть Интернет;</a:t>
            </a:r>
          </a:p>
          <a:p>
            <a:pPr marL="742950" lvl="2" indent="-285750">
              <a:buFont typeface="Wingdings" pitchFamily="2" charset="2"/>
              <a:buChar char="ü"/>
            </a:pPr>
            <a:r>
              <a:rPr lang="ru-RU" b="1" dirty="0" err="1" smtClean="0">
                <a:latin typeface="Verdana" pitchFamily="34" charset="0"/>
                <a:cs typeface="Times New Roman" pitchFamily="18" charset="0"/>
              </a:rPr>
              <a:t>флеш</a:t>
            </a:r>
            <a:r>
              <a:rPr lang="ru-RU" b="1" dirty="0" smtClean="0">
                <a:latin typeface="Verdana" pitchFamily="34" charset="0"/>
                <a:cs typeface="Times New Roman" pitchFamily="18" charset="0"/>
              </a:rPr>
              <a:t> </a:t>
            </a:r>
            <a:r>
              <a:rPr lang="ru-RU" b="1" dirty="0">
                <a:latin typeface="Verdana" pitchFamily="34" charset="0"/>
                <a:cs typeface="Times New Roman" pitchFamily="18" charset="0"/>
              </a:rPr>
              <a:t>– накопители для переноса ключа расшифровки из штаба ППЭ в </a:t>
            </a:r>
            <a:r>
              <a:rPr lang="ru-RU" b="1" dirty="0" smtClean="0">
                <a:latin typeface="Verdana" pitchFamily="34" charset="0"/>
                <a:cs typeface="Times New Roman" pitchFamily="18" charset="0"/>
              </a:rPr>
              <a:t>аудиторию;</a:t>
            </a:r>
          </a:p>
          <a:p>
            <a:pPr marL="742950" lvl="2" indent="-285750">
              <a:buFont typeface="Wingdings" pitchFamily="2" charset="2"/>
              <a:buChar char="ü"/>
            </a:pPr>
            <a:r>
              <a:rPr lang="ru-RU" b="1" dirty="0" smtClean="0">
                <a:latin typeface="Verdana" pitchFamily="34" charset="0"/>
                <a:cs typeface="Times New Roman" pitchFamily="18" charset="0"/>
              </a:rPr>
              <a:t>резервный </a:t>
            </a:r>
            <a:r>
              <a:rPr lang="en-US" b="1" dirty="0" smtClean="0">
                <a:latin typeface="Verdana" pitchFamily="34" charset="0"/>
                <a:cs typeface="Times New Roman" pitchFamily="18" charset="0"/>
              </a:rPr>
              <a:t>USB</a:t>
            </a:r>
            <a:r>
              <a:rPr lang="ru-RU" b="1" dirty="0" smtClean="0">
                <a:latin typeface="Verdana" pitchFamily="34" charset="0"/>
                <a:cs typeface="Times New Roman" pitchFamily="18" charset="0"/>
              </a:rPr>
              <a:t>-модем для выхода в сеть Интернет.</a:t>
            </a:r>
          </a:p>
        </p:txBody>
      </p:sp>
      <p:graphicFrame>
        <p:nvGraphicFramePr>
          <p:cNvPr id="9" name="Схема 8"/>
          <p:cNvGraphicFramePr/>
          <p:nvPr/>
        </p:nvGraphicFramePr>
        <p:xfrm>
          <a:off x="1907704" y="764704"/>
          <a:ext cx="4860032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Заголовок 3"/>
          <p:cNvSpPr>
            <a:spLocks noGrp="1"/>
          </p:cNvSpPr>
          <p:nvPr/>
        </p:nvSpPr>
        <p:spPr>
          <a:xfrm>
            <a:off x="7740352" y="2852936"/>
            <a:ext cx="1676917" cy="267495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algn="ctr" eaLnBrk="0" fontAlgn="auto" hangingPunct="0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Times New Roman" pitchFamily="18" charset="0"/>
              </a:rPr>
              <a:t>Станция</a:t>
            </a:r>
          </a:p>
          <a:p>
            <a:pPr algn="ctr" eaLnBrk="0" fontAlgn="auto" hangingPunct="0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Times New Roman" pitchFamily="18" charset="0"/>
              </a:rPr>
              <a:t>печати КИМ</a:t>
            </a:r>
          </a:p>
        </p:txBody>
      </p:sp>
      <p:pic>
        <p:nvPicPr>
          <p:cNvPr id="12" name="Picture 2" descr="http://www.veryicon.com/icon/png/Folder/Vista%20Style/My%20computer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76256" y="1916832"/>
            <a:ext cx="791765" cy="791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8" descr="http://www.ok24it.ru/images/general/printer3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956376" y="1844824"/>
            <a:ext cx="885216" cy="884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Прямая соединительная линия 13"/>
          <p:cNvCxnSpPr/>
          <p:nvPr/>
        </p:nvCxnSpPr>
        <p:spPr>
          <a:xfrm flipV="1">
            <a:off x="7524328" y="2276872"/>
            <a:ext cx="512440" cy="419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Заголовок 3"/>
          <p:cNvSpPr>
            <a:spLocks noGrp="1"/>
          </p:cNvSpPr>
          <p:nvPr/>
        </p:nvSpPr>
        <p:spPr>
          <a:xfrm>
            <a:off x="6623720" y="6021288"/>
            <a:ext cx="2520280" cy="504056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algn="ctr" eaLnBrk="0" fontAlgn="auto" hangingPunct="0">
              <a:spcAft>
                <a:spcPts val="0"/>
              </a:spcAft>
              <a:defRPr/>
            </a:pPr>
            <a:r>
              <a:rPr lang="ru-RU" sz="15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Times New Roman" pitchFamily="18" charset="0"/>
              </a:rPr>
              <a:t>Рабочая станция с выходом в интернет</a:t>
            </a:r>
          </a:p>
        </p:txBody>
      </p:sp>
      <p:pic>
        <p:nvPicPr>
          <p:cNvPr id="18" name="Picture 4" descr="http://www.fixdevice.com/images/cats/big/komplectuushie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452320" y="5013176"/>
            <a:ext cx="1223963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743700" y="6573838"/>
            <a:ext cx="2351088" cy="1444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FD43FBBE-85E7-481B-874D-F77F4FE4979D}" type="slidenum">
              <a:rPr lang="ru-RU" altLang="ru-RU" sz="1400" b="1" smtClean="0">
                <a:solidFill>
                  <a:schemeClr val="bg1"/>
                </a:solidFill>
              </a:rPr>
              <a:pPr/>
              <a:t>6</a:t>
            </a:fld>
            <a:endParaRPr lang="ru-RU" altLang="ru-RU" sz="1400" b="1" smtClean="0">
              <a:solidFill>
                <a:schemeClr val="bg1"/>
              </a:solidFill>
            </a:endParaRPr>
          </a:p>
        </p:txBody>
      </p:sp>
      <p:sp>
        <p:nvSpPr>
          <p:cNvPr id="17415" name="Объект 1"/>
          <p:cNvSpPr>
            <a:spLocks noGrp="1"/>
          </p:cNvSpPr>
          <p:nvPr/>
        </p:nvSpPr>
        <p:spPr bwMode="auto">
          <a:xfrm>
            <a:off x="457200" y="620713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542925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endParaRPr lang="ru-RU" sz="2700">
              <a:latin typeface="Verdana" pitchFamily="34" charset="0"/>
            </a:endParaRPr>
          </a:p>
        </p:txBody>
      </p:sp>
      <p:graphicFrame>
        <p:nvGraphicFramePr>
          <p:cNvPr id="64" name="Содержимое 3"/>
          <p:cNvGraphicFramePr>
            <a:graphicFrameLocks/>
          </p:cNvGraphicFramePr>
          <p:nvPr/>
        </p:nvGraphicFramePr>
        <p:xfrm>
          <a:off x="179512" y="2295203"/>
          <a:ext cx="8640960" cy="1781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5" name="Содержимое 3"/>
          <p:cNvGraphicFramePr>
            <a:graphicFrameLocks/>
          </p:cNvGraphicFramePr>
          <p:nvPr/>
        </p:nvGraphicFramePr>
        <p:xfrm>
          <a:off x="179512" y="4509120"/>
          <a:ext cx="8640960" cy="1781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6" name="Скругленный прямоугольник 65"/>
          <p:cNvSpPr/>
          <p:nvPr/>
        </p:nvSpPr>
        <p:spPr>
          <a:xfrm>
            <a:off x="107950" y="3644900"/>
            <a:ext cx="2160588" cy="2889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rIns="0" anchor="ctr"/>
          <a:lstStyle/>
          <a:p>
            <a:pPr algn="ctr" eaLnBrk="0" hangingPunct="0">
              <a:defRPr/>
            </a:pPr>
            <a:r>
              <a:rPr lang="ru-RU" sz="1500" dirty="0">
                <a:latin typeface="Arial" pitchFamily="34" charset="0"/>
                <a:cs typeface="Arial" pitchFamily="34" charset="0"/>
              </a:rPr>
              <a:t>2 дня до экзамена</a:t>
            </a: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2916238" y="3644900"/>
            <a:ext cx="2160587" cy="2889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rIns="0" anchor="ctr"/>
          <a:lstStyle/>
          <a:p>
            <a:pPr algn="ctr" eaLnBrk="0" hangingPunct="0">
              <a:defRPr/>
            </a:pPr>
            <a:r>
              <a:rPr lang="ru-RU" sz="1500" dirty="0">
                <a:latin typeface="Arial" pitchFamily="34" charset="0"/>
                <a:cs typeface="Arial" pitchFamily="34" charset="0"/>
              </a:rPr>
              <a:t>1 день до экзамена</a:t>
            </a: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5724525" y="3644900"/>
            <a:ext cx="2160588" cy="2889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rIns="0" anchor="ctr"/>
          <a:lstStyle/>
          <a:p>
            <a:pPr algn="ctr" eaLnBrk="0" hangingPunct="0">
              <a:defRPr/>
            </a:pPr>
            <a:r>
              <a:rPr lang="ru-RU" sz="1500" dirty="0" smtClean="0">
                <a:latin typeface="Arial" pitchFamily="34" charset="0"/>
                <a:cs typeface="Arial" pitchFamily="34" charset="0"/>
              </a:rPr>
              <a:t>30 </a:t>
            </a:r>
            <a:r>
              <a:rPr lang="ru-RU" sz="1500" dirty="0">
                <a:latin typeface="Arial" pitchFamily="34" charset="0"/>
                <a:cs typeface="Arial" pitchFamily="34" charset="0"/>
              </a:rPr>
              <a:t>минут до экзамена</a:t>
            </a:r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107950" y="5876925"/>
            <a:ext cx="2160588" cy="2889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rIns="0" anchor="ctr"/>
          <a:lstStyle/>
          <a:p>
            <a:pPr algn="ctr" eaLnBrk="0" hangingPunct="0">
              <a:defRPr/>
            </a:pPr>
            <a:r>
              <a:rPr lang="ru-RU" sz="1500" dirty="0">
                <a:latin typeface="Arial" pitchFamily="34" charset="0"/>
                <a:cs typeface="Arial" pitchFamily="34" charset="0"/>
              </a:rPr>
              <a:t>До 15-20 минут</a:t>
            </a: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5724525" y="5876925"/>
            <a:ext cx="2160588" cy="2889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rIns="0" anchor="ctr"/>
          <a:lstStyle/>
          <a:p>
            <a:pPr algn="ctr" eaLnBrk="0" hangingPunct="0">
              <a:defRPr/>
            </a:pPr>
            <a:r>
              <a:rPr lang="ru-RU" sz="1500" dirty="0">
                <a:latin typeface="Arial" pitchFamily="34" charset="0"/>
                <a:cs typeface="Arial" pitchFamily="34" charset="0"/>
              </a:rPr>
              <a:t>15-20 минут</a:t>
            </a: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2916238" y="5876925"/>
            <a:ext cx="2160587" cy="2889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rIns="0" anchor="ctr"/>
          <a:lstStyle/>
          <a:p>
            <a:pPr algn="ctr" eaLnBrk="0" hangingPunct="0">
              <a:defRPr/>
            </a:pPr>
            <a:r>
              <a:rPr lang="ru-RU" sz="1500" dirty="0">
                <a:latin typeface="Arial" pitchFamily="34" charset="0"/>
                <a:cs typeface="Arial" pitchFamily="34" charset="0"/>
              </a:rPr>
              <a:t>в течение экзамена</a:t>
            </a: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0" y="1825625"/>
            <a:ext cx="1403350" cy="504825"/>
          </a:xfrm>
          <a:prstGeom prst="roundRect">
            <a:avLst/>
          </a:prstGeom>
          <a:solidFill>
            <a:srgbClr val="FFFF66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Технический специалист </a:t>
            </a: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2915816" y="1825625"/>
            <a:ext cx="1368847" cy="504825"/>
          </a:xfrm>
          <a:prstGeom prst="roundRect">
            <a:avLst/>
          </a:prstGeom>
          <a:solidFill>
            <a:srgbClr val="FFFF66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Технический специалист </a:t>
            </a: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4356100" y="1825625"/>
            <a:ext cx="1295400" cy="504825"/>
          </a:xfrm>
          <a:prstGeom prst="roundRect">
            <a:avLst/>
          </a:prstGeom>
          <a:solidFill>
            <a:srgbClr val="FFFF66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Член ГЭК</a:t>
            </a:r>
          </a:p>
        </p:txBody>
      </p:sp>
      <p:cxnSp>
        <p:nvCxnSpPr>
          <p:cNvPr id="75" name="Прямая со стрелкой 74"/>
          <p:cNvCxnSpPr>
            <a:stCxn id="72" idx="2"/>
          </p:cNvCxnSpPr>
          <p:nvPr/>
        </p:nvCxnSpPr>
        <p:spPr>
          <a:xfrm>
            <a:off x="701675" y="2330450"/>
            <a:ext cx="53975" cy="268288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3635375" y="2330450"/>
            <a:ext cx="0" cy="268288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>
            <a:off x="5003800" y="2330450"/>
            <a:ext cx="0" cy="268288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Скругленный прямоугольник 77"/>
          <p:cNvSpPr/>
          <p:nvPr/>
        </p:nvSpPr>
        <p:spPr>
          <a:xfrm>
            <a:off x="5724129" y="1825625"/>
            <a:ext cx="1368822" cy="504825"/>
          </a:xfrm>
          <a:prstGeom prst="roundRect">
            <a:avLst/>
          </a:prstGeom>
          <a:solidFill>
            <a:srgbClr val="FFFF66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Технический специалист </a:t>
            </a: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7164388" y="1825625"/>
            <a:ext cx="1295400" cy="504825"/>
          </a:xfrm>
          <a:prstGeom prst="roundRect">
            <a:avLst/>
          </a:prstGeom>
          <a:solidFill>
            <a:srgbClr val="FFFF66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Член ГЭК</a:t>
            </a:r>
          </a:p>
        </p:txBody>
      </p:sp>
      <p:cxnSp>
        <p:nvCxnSpPr>
          <p:cNvPr id="80" name="Прямая со стрелкой 79"/>
          <p:cNvCxnSpPr/>
          <p:nvPr/>
        </p:nvCxnSpPr>
        <p:spPr>
          <a:xfrm>
            <a:off x="6443663" y="2330450"/>
            <a:ext cx="0" cy="268288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>
            <a:off x="7812088" y="2330450"/>
            <a:ext cx="0" cy="268288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Скругленный прямоугольник 81"/>
          <p:cNvSpPr/>
          <p:nvPr/>
        </p:nvSpPr>
        <p:spPr>
          <a:xfrm>
            <a:off x="1115616" y="4024313"/>
            <a:ext cx="1368822" cy="503237"/>
          </a:xfrm>
          <a:prstGeom prst="roundRect">
            <a:avLst/>
          </a:prstGeom>
          <a:solidFill>
            <a:srgbClr val="FFFF66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Организатор</a:t>
            </a:r>
          </a:p>
        </p:txBody>
      </p:sp>
      <p:cxnSp>
        <p:nvCxnSpPr>
          <p:cNvPr id="83" name="Прямая со стрелкой 82"/>
          <p:cNvCxnSpPr>
            <a:stCxn id="82" idx="2"/>
          </p:cNvCxnSpPr>
          <p:nvPr/>
        </p:nvCxnSpPr>
        <p:spPr>
          <a:xfrm>
            <a:off x="1800027" y="4527550"/>
            <a:ext cx="35123" cy="269875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Скругленный прямоугольник 83"/>
          <p:cNvSpPr/>
          <p:nvPr/>
        </p:nvSpPr>
        <p:spPr>
          <a:xfrm>
            <a:off x="3707904" y="4024313"/>
            <a:ext cx="1368921" cy="503237"/>
          </a:xfrm>
          <a:prstGeom prst="roundRect">
            <a:avLst/>
          </a:prstGeom>
          <a:solidFill>
            <a:srgbClr val="FFFF66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Организатор</a:t>
            </a:r>
          </a:p>
        </p:txBody>
      </p:sp>
      <p:cxnSp>
        <p:nvCxnSpPr>
          <p:cNvPr id="85" name="Прямая со стрелкой 84"/>
          <p:cNvCxnSpPr>
            <a:stCxn id="84" idx="2"/>
          </p:cNvCxnSpPr>
          <p:nvPr/>
        </p:nvCxnSpPr>
        <p:spPr>
          <a:xfrm>
            <a:off x="4392365" y="4527550"/>
            <a:ext cx="35173" cy="269875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Скругленный прямоугольник 85"/>
          <p:cNvSpPr/>
          <p:nvPr/>
        </p:nvSpPr>
        <p:spPr>
          <a:xfrm>
            <a:off x="5724129" y="4024313"/>
            <a:ext cx="1368822" cy="503237"/>
          </a:xfrm>
          <a:prstGeom prst="roundRect">
            <a:avLst/>
          </a:prstGeom>
          <a:solidFill>
            <a:srgbClr val="FFFF66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Организатор</a:t>
            </a:r>
          </a:p>
        </p:txBody>
      </p:sp>
      <p:sp>
        <p:nvSpPr>
          <p:cNvPr id="87" name="Скругленный прямоугольник 86"/>
          <p:cNvSpPr/>
          <p:nvPr/>
        </p:nvSpPr>
        <p:spPr>
          <a:xfrm>
            <a:off x="7164388" y="4014788"/>
            <a:ext cx="1440060" cy="503237"/>
          </a:xfrm>
          <a:prstGeom prst="roundRect">
            <a:avLst/>
          </a:prstGeom>
          <a:solidFill>
            <a:srgbClr val="FFFF66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Технический специалист </a:t>
            </a:r>
          </a:p>
        </p:txBody>
      </p:sp>
      <p:cxnSp>
        <p:nvCxnSpPr>
          <p:cNvPr id="88" name="Прямая со стрелкой 87"/>
          <p:cNvCxnSpPr/>
          <p:nvPr/>
        </p:nvCxnSpPr>
        <p:spPr>
          <a:xfrm>
            <a:off x="6443663" y="4527550"/>
            <a:ext cx="0" cy="269875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/>
          <p:nvPr/>
        </p:nvCxnSpPr>
        <p:spPr>
          <a:xfrm>
            <a:off x="7812088" y="4518025"/>
            <a:ext cx="0" cy="269875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Скругленный прямоугольник 89"/>
          <p:cNvSpPr/>
          <p:nvPr/>
        </p:nvSpPr>
        <p:spPr>
          <a:xfrm>
            <a:off x="1476375" y="1825625"/>
            <a:ext cx="1295400" cy="504825"/>
          </a:xfrm>
          <a:prstGeom prst="roundRect">
            <a:avLst/>
          </a:prstGeom>
          <a:solidFill>
            <a:srgbClr val="FFFF66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Руководи-тель ОО</a:t>
            </a:r>
          </a:p>
        </p:txBody>
      </p:sp>
      <p:cxnSp>
        <p:nvCxnSpPr>
          <p:cNvPr id="91" name="Прямая со стрелкой 90"/>
          <p:cNvCxnSpPr>
            <a:stCxn id="90" idx="2"/>
          </p:cNvCxnSpPr>
          <p:nvPr/>
        </p:nvCxnSpPr>
        <p:spPr>
          <a:xfrm>
            <a:off x="2124075" y="2330450"/>
            <a:ext cx="0" cy="268288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Скругленный прямоугольник 91"/>
          <p:cNvSpPr/>
          <p:nvPr/>
        </p:nvSpPr>
        <p:spPr>
          <a:xfrm>
            <a:off x="6481763" y="1268413"/>
            <a:ext cx="1402605" cy="504825"/>
          </a:xfrm>
          <a:prstGeom prst="roundRect">
            <a:avLst/>
          </a:prstGeom>
          <a:solidFill>
            <a:srgbClr val="FFFF66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Организатор</a:t>
            </a:r>
          </a:p>
        </p:txBody>
      </p:sp>
      <p:cxnSp>
        <p:nvCxnSpPr>
          <p:cNvPr id="93" name="Прямая со стрелкой 92"/>
          <p:cNvCxnSpPr/>
          <p:nvPr/>
        </p:nvCxnSpPr>
        <p:spPr>
          <a:xfrm>
            <a:off x="7131050" y="1773238"/>
            <a:ext cx="0" cy="844550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Заголовок 3"/>
          <p:cNvSpPr>
            <a:spLocks noGrp="1"/>
          </p:cNvSpPr>
          <p:nvPr/>
        </p:nvSpPr>
        <p:spPr>
          <a:xfrm>
            <a:off x="508" y="764704"/>
            <a:ext cx="9144000" cy="360040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2"/>
                </a:solidFill>
                <a:latin typeface="Lucida Sans Unicode" pitchFamily="34" charset="0"/>
              </a:defRPr>
            </a:lvl9pPr>
            <a:extLst/>
          </a:lstStyle>
          <a:p>
            <a:pPr eaLnBrk="0" fontAlgn="auto" hangingPunct="0">
              <a:spcAft>
                <a:spcPts val="0"/>
              </a:spcAft>
              <a:buSzPct val="100000"/>
              <a:defRPr/>
            </a:pPr>
            <a:r>
              <a:rPr lang="ru-RU" sz="2400" dirty="0" smtClean="0">
                <a:latin typeface="Verdana" pitchFamily="34" charset="0"/>
                <a:cs typeface="Times New Roman" pitchFamily="18" charset="0"/>
              </a:rPr>
              <a:t>Общая схема</a:t>
            </a:r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9144000" cy="71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6525344"/>
            <a:ext cx="9144000" cy="33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Скругленный прямоугольник 36"/>
          <p:cNvSpPr/>
          <p:nvPr/>
        </p:nvSpPr>
        <p:spPr>
          <a:xfrm>
            <a:off x="3491880" y="1196752"/>
            <a:ext cx="1512168" cy="504825"/>
          </a:xfrm>
          <a:prstGeom prst="roundRect">
            <a:avLst/>
          </a:prstGeom>
          <a:solidFill>
            <a:srgbClr val="FFFF66"/>
          </a:solidFill>
          <a:ln>
            <a:solidFill>
              <a:srgbClr val="CC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Руководитель ППЭ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4355976" y="1700808"/>
            <a:ext cx="0" cy="844550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Click="0" advTm="40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743700" y="6573838"/>
            <a:ext cx="2351088" cy="1444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D241EB38-AE1D-4F33-BC02-73472A2C3C99}" type="slidenum">
              <a:rPr lang="ru-RU" altLang="ru-RU" sz="1400" b="1" smtClean="0">
                <a:solidFill>
                  <a:schemeClr val="bg1"/>
                </a:solidFill>
              </a:rPr>
              <a:pPr/>
              <a:t>7</a:t>
            </a:fld>
            <a:endParaRPr lang="ru-RU" altLang="ru-RU" sz="1400" b="1" smtClean="0">
              <a:solidFill>
                <a:schemeClr val="bg1"/>
              </a:solidFill>
            </a:endParaRPr>
          </a:p>
        </p:txBody>
      </p:sp>
      <p:sp>
        <p:nvSpPr>
          <p:cNvPr id="18439" name="Объект 1"/>
          <p:cNvSpPr>
            <a:spLocks noGrp="1"/>
          </p:cNvSpPr>
          <p:nvPr/>
        </p:nvSpPr>
        <p:spPr bwMode="auto">
          <a:xfrm>
            <a:off x="457200" y="620713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542925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endParaRPr lang="ru-RU" sz="2700">
              <a:latin typeface="Verdana" pitchFamily="34" charset="0"/>
            </a:endParaRPr>
          </a:p>
        </p:txBody>
      </p:sp>
      <p:sp>
        <p:nvSpPr>
          <p:cNvPr id="39" name="Содержимое 2"/>
          <p:cNvSpPr txBox="1">
            <a:spLocks/>
          </p:cNvSpPr>
          <p:nvPr/>
        </p:nvSpPr>
        <p:spPr bwMode="auto">
          <a:xfrm>
            <a:off x="457200" y="3068638"/>
            <a:ext cx="822960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ru-RU" sz="2300" b="1" dirty="0">
                <a:latin typeface="+mn-lt"/>
                <a:cs typeface="+mn-cs"/>
              </a:rPr>
              <a:t>Состав работ в каждой аудитории:</a:t>
            </a:r>
          </a:p>
          <a:p>
            <a:pPr marL="361950" indent="-361950" eaLnBrk="0" hangingPunct="0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ru-RU" sz="2300" dirty="0">
                <a:latin typeface="+mn-lt"/>
                <a:cs typeface="+mn-cs"/>
              </a:rPr>
              <a:t>Установка и настройка рабочей станции печати</a:t>
            </a:r>
          </a:p>
          <a:p>
            <a:pPr marL="361950" indent="-361950" eaLnBrk="0" hangingPunct="0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ru-RU" sz="2300" dirty="0">
                <a:latin typeface="+mn-lt"/>
                <a:cs typeface="+mn-cs"/>
              </a:rPr>
              <a:t>Подключение и настройка принтера</a:t>
            </a:r>
          </a:p>
          <a:p>
            <a:pPr marL="361950" indent="-361950" eaLnBrk="0" hangingPunct="0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ru-RU" sz="2300" dirty="0">
                <a:latin typeface="+mn-lt"/>
                <a:cs typeface="+mn-cs"/>
              </a:rPr>
              <a:t>Установка ПО Печать КИМ в ППЭ</a:t>
            </a:r>
          </a:p>
          <a:p>
            <a:pPr marL="361950" indent="-361950" eaLnBrk="0" hangingPunct="0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ru-RU" sz="2300" dirty="0">
                <a:latin typeface="+mn-lt"/>
                <a:cs typeface="+mn-cs"/>
              </a:rPr>
              <a:t>Проверка оборудования средствами ПО: </a:t>
            </a:r>
            <a:r>
              <a:rPr lang="en-US" sz="2300" dirty="0">
                <a:latin typeface="+mn-lt"/>
                <a:cs typeface="+mn-cs"/>
              </a:rPr>
              <a:t>CD-</a:t>
            </a:r>
            <a:r>
              <a:rPr lang="ru-RU" sz="2300" dirty="0">
                <a:latin typeface="+mn-lt"/>
                <a:cs typeface="+mn-cs"/>
              </a:rPr>
              <a:t>привод, принтер</a:t>
            </a:r>
          </a:p>
          <a:p>
            <a:pPr marL="361950" indent="-361950" eaLnBrk="0" hangingPunct="0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ru-RU" sz="2300" dirty="0">
                <a:latin typeface="+mn-lt"/>
                <a:cs typeface="+mn-cs"/>
              </a:rPr>
              <a:t>Проверка качества печати средствами ПО: проверка границ печати, тестовая печать КИМ</a:t>
            </a:r>
          </a:p>
          <a:p>
            <a:pPr marL="361950" indent="-361950" eaLnBrk="0" hangingPunct="0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ru-RU" sz="2300" dirty="0">
                <a:latin typeface="+mn-lt"/>
                <a:cs typeface="+mn-cs"/>
              </a:rPr>
              <a:t>Подготовка необходимого количества бумаги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468313" y="2205039"/>
            <a:ext cx="8280400" cy="359866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0" hangingPunct="0">
              <a:defRPr/>
            </a:pPr>
            <a:r>
              <a:rPr lang="ru-RU" b="1" dirty="0" smtClean="0">
                <a:solidFill>
                  <a:schemeClr val="tx1"/>
                </a:solidFill>
              </a:rPr>
              <a:t>Период </a:t>
            </a:r>
            <a:r>
              <a:rPr lang="ru-RU" b="1" dirty="0">
                <a:solidFill>
                  <a:schemeClr val="tx1"/>
                </a:solidFill>
              </a:rPr>
              <a:t>выполнения: </a:t>
            </a:r>
            <a:r>
              <a:rPr lang="ru-RU" dirty="0">
                <a:solidFill>
                  <a:schemeClr val="tx1"/>
                </a:solidFill>
              </a:rPr>
              <a:t>от 5 до 2 дней до начала экзамена</a:t>
            </a:r>
          </a:p>
        </p:txBody>
      </p:sp>
      <p:graphicFrame>
        <p:nvGraphicFramePr>
          <p:cNvPr id="41" name="Содержимое 3"/>
          <p:cNvGraphicFramePr>
            <a:graphicFrameLocks/>
          </p:cNvGraphicFramePr>
          <p:nvPr/>
        </p:nvGraphicFramePr>
        <p:xfrm>
          <a:off x="611560" y="476672"/>
          <a:ext cx="8229600" cy="1781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71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6525344"/>
            <a:ext cx="9144000" cy="33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6743700" y="6573838"/>
            <a:ext cx="2351088" cy="1444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5100BEB3-783E-4971-B2BF-93BE3999E755}" type="slidenum">
              <a:rPr lang="ru-RU" altLang="ru-RU" sz="1400" b="1" smtClean="0">
                <a:solidFill>
                  <a:schemeClr val="bg1"/>
                </a:solidFill>
              </a:rPr>
              <a:pPr/>
              <a:t>8</a:t>
            </a:fld>
            <a:endParaRPr lang="ru-RU" altLang="ru-RU" sz="1400" b="1" smtClean="0">
              <a:solidFill>
                <a:schemeClr val="bg1"/>
              </a:solidFill>
            </a:endParaRP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 bwMode="auto">
          <a:xfrm>
            <a:off x="457200" y="2205038"/>
            <a:ext cx="8229600" cy="406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0" hangingPunct="0">
              <a:spcBef>
                <a:spcPct val="20000"/>
              </a:spcBef>
              <a:buFont typeface="Arial" charset="0"/>
              <a:buNone/>
            </a:pPr>
            <a:r>
              <a:rPr lang="ru-RU" sz="2300" b="1" dirty="0">
                <a:latin typeface="Calibri" pitchFamily="34" charset="0"/>
              </a:rPr>
              <a:t>Состав работ в штабе ППЭ:</a:t>
            </a:r>
          </a:p>
          <a:p>
            <a:pPr algn="just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ru-RU" sz="2300" dirty="0">
                <a:latin typeface="Calibri" pitchFamily="34" charset="0"/>
              </a:rPr>
              <a:t>Проверка наличия выхода в интернет и соединения с федеральным порталом</a:t>
            </a:r>
          </a:p>
          <a:p>
            <a:pPr algn="just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ru-RU" sz="2300" dirty="0">
                <a:latin typeface="Calibri" pitchFamily="34" charset="0"/>
              </a:rPr>
              <a:t>Установка ПО скачивания ключа доступа к КИМ</a:t>
            </a:r>
          </a:p>
          <a:p>
            <a:pPr algn="just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ru-RU" sz="2300" dirty="0">
                <a:latin typeface="Calibri" pitchFamily="34" charset="0"/>
              </a:rPr>
              <a:t>Подготовка запасного картриджа (один на 2-3 аудитории)</a:t>
            </a:r>
          </a:p>
          <a:p>
            <a:pPr algn="just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ru-RU" sz="2300" dirty="0">
                <a:latin typeface="Calibri" pitchFamily="34" charset="0"/>
              </a:rPr>
              <a:t>Подготовка и настройка </a:t>
            </a:r>
            <a:r>
              <a:rPr lang="en-US" sz="2300" dirty="0">
                <a:latin typeface="Calibri" pitchFamily="34" charset="0"/>
              </a:rPr>
              <a:t>USB-</a:t>
            </a:r>
            <a:r>
              <a:rPr lang="ru-RU" sz="2300" dirty="0">
                <a:latin typeface="Calibri" pitchFamily="34" charset="0"/>
              </a:rPr>
              <a:t>модема (запасного канала связи)</a:t>
            </a:r>
          </a:p>
          <a:p>
            <a:pPr algn="just" eaLnBrk="0" hangingPunct="0">
              <a:spcBef>
                <a:spcPct val="20000"/>
              </a:spcBef>
              <a:buFont typeface="Wingdings" pitchFamily="2" charset="2"/>
              <a:buChar char="ü"/>
            </a:pPr>
            <a:r>
              <a:rPr lang="ru-RU" sz="2300" dirty="0">
                <a:latin typeface="Calibri" pitchFamily="34" charset="0"/>
              </a:rPr>
              <a:t>Подготовка </a:t>
            </a:r>
            <a:r>
              <a:rPr lang="ru-RU" sz="2300" dirty="0" err="1">
                <a:latin typeface="Calibri" pitchFamily="34" charset="0"/>
              </a:rPr>
              <a:t>флеш-карты</a:t>
            </a:r>
            <a:r>
              <a:rPr lang="ru-RU" sz="2300" dirty="0">
                <a:latin typeface="Calibri" pitchFamily="34" charset="0"/>
              </a:rPr>
              <a:t> (будет использоваться для копирования ключа доступа КИМ из штаба ППЭ по станциям печати в аудиториях)</a:t>
            </a:r>
          </a:p>
        </p:txBody>
      </p:sp>
      <p:graphicFrame>
        <p:nvGraphicFramePr>
          <p:cNvPr id="12" name="Содержимое 3"/>
          <p:cNvGraphicFramePr>
            <a:graphicFrameLocks/>
          </p:cNvGraphicFramePr>
          <p:nvPr/>
        </p:nvGraphicFramePr>
        <p:xfrm>
          <a:off x="611560" y="476672"/>
          <a:ext cx="8229600" cy="1781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71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6525344"/>
            <a:ext cx="9144000" cy="33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0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7504" y="1916832"/>
            <a:ext cx="8640959" cy="395807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eaLnBrk="0" hangingPunct="0">
              <a:defRPr/>
            </a:pPr>
            <a:r>
              <a:rPr lang="ru-RU" b="1" dirty="0" smtClean="0">
                <a:solidFill>
                  <a:schemeClr val="tx1"/>
                </a:solidFill>
              </a:rPr>
              <a:t>Период </a:t>
            </a:r>
            <a:r>
              <a:rPr lang="ru-RU" b="1" dirty="0">
                <a:solidFill>
                  <a:schemeClr val="tx1"/>
                </a:solidFill>
              </a:rPr>
              <a:t>выполнения: </a:t>
            </a:r>
            <a:r>
              <a:rPr lang="ru-RU" dirty="0">
                <a:solidFill>
                  <a:schemeClr val="tx1"/>
                </a:solidFill>
              </a:rPr>
              <a:t>за день до экзамена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524328" y="3356992"/>
            <a:ext cx="1475656" cy="503238"/>
          </a:xfrm>
          <a:prstGeom prst="roundRect">
            <a:avLst/>
          </a:prstGeom>
          <a:solidFill>
            <a:srgbClr val="FFFF00"/>
          </a:solidFill>
          <a:ln>
            <a:solidFill>
              <a:srgbClr val="CC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Член ГЭК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7236296" y="3573016"/>
            <a:ext cx="287337" cy="0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7308304" y="2852936"/>
            <a:ext cx="287337" cy="0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6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525344"/>
            <a:ext cx="9144000" cy="332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107504" y="2348881"/>
          <a:ext cx="7056784" cy="41795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/>
                <a:gridCol w="5832648"/>
              </a:tblGrid>
              <a:tr h="62221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Запуск ПО скачивания ключа доступа к КИМ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на рабочей станции в штабе ППЭ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15553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Регистрация на экзамен: подключение к компьютеру в штабе ППЭ своей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флеш-карты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и ввод пароля.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Проверка наличия соединения с федеральным порталом 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6085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7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Печать шаблона для проверки границ печати принтера</a:t>
                      </a:r>
                    </a:p>
                    <a:p>
                      <a:pPr lvl="0">
                        <a:lnSpc>
                          <a:spcPct val="7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Тестовая печать КИМ с использованием персональной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флеш-карты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члена ГЭК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034177">
                <a:tc>
                  <a:txBody>
                    <a:bodyPr/>
                    <a:lstStyle/>
                    <a:p>
                      <a:pPr marL="0" lvl="0" algn="l" defTabSz="914400" rtl="0" eaLnBrk="1" latinLnBrk="0" hangingPunct="1">
                        <a:lnSpc>
                          <a:spcPct val="70000"/>
                        </a:lnSpc>
                      </a:pPr>
                      <a:endParaRPr lang="ru-RU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>
                        <a:lnSpc>
                          <a:spcPct val="7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Проверка соблюдений границ печати</a:t>
                      </a:r>
                    </a:p>
                    <a:p>
                      <a:pPr marL="0" lvl="0" algn="l" defTabSz="914400" rtl="0" eaLnBrk="1" latinLnBrk="0" hangingPunct="1">
                        <a:lnSpc>
                          <a:spcPct val="70000"/>
                        </a:lnSpc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Проверка качества печати тестового КИМ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Проверка количества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бумаги для печати КИМ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Проверка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флеш-карты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на станции печати: подключение к компьютеру и ввод пароля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31685">
                <a:tc>
                  <a:txBody>
                    <a:bodyPr/>
                    <a:lstStyle/>
                    <a:p>
                      <a:pPr marL="0" lvl="0" algn="l" defTabSz="914400" rtl="0" eaLnBrk="1" latinLnBrk="0" hangingPunct="1">
                        <a:lnSpc>
                          <a:spcPct val="70000"/>
                        </a:lnSpc>
                      </a:pPr>
                      <a:endParaRPr lang="ru-RU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Заполнение протокола технической готовности ППЭ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7524328" y="2636912"/>
            <a:ext cx="1475656" cy="504825"/>
          </a:xfrm>
          <a:prstGeom prst="roundRect">
            <a:avLst/>
          </a:prstGeom>
          <a:solidFill>
            <a:srgbClr val="FFFF00"/>
          </a:solidFill>
          <a:ln>
            <a:solidFill>
              <a:srgbClr val="CC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Технический специалист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524328" y="4005064"/>
            <a:ext cx="1475656" cy="504825"/>
          </a:xfrm>
          <a:prstGeom prst="roundRect">
            <a:avLst/>
          </a:prstGeom>
          <a:solidFill>
            <a:srgbClr val="FFFF00"/>
          </a:solidFill>
          <a:ln>
            <a:solidFill>
              <a:srgbClr val="CC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Технический специалист 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7236296" y="4221088"/>
            <a:ext cx="287337" cy="0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Содержимое 3"/>
          <p:cNvGraphicFramePr>
            <a:graphicFrameLocks/>
          </p:cNvGraphicFramePr>
          <p:nvPr/>
        </p:nvGraphicFramePr>
        <p:xfrm>
          <a:off x="683568" y="548680"/>
          <a:ext cx="7992888" cy="1368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9" name="Скругленный прямоугольник 18"/>
          <p:cNvSpPr/>
          <p:nvPr/>
        </p:nvSpPr>
        <p:spPr>
          <a:xfrm>
            <a:off x="7524328" y="5733256"/>
            <a:ext cx="1475656" cy="504825"/>
          </a:xfrm>
          <a:prstGeom prst="roundRect">
            <a:avLst/>
          </a:prstGeom>
          <a:solidFill>
            <a:srgbClr val="FFFF00"/>
          </a:solidFill>
          <a:ln>
            <a:solidFill>
              <a:srgbClr val="CC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Член ГЭК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524328" y="5229200"/>
            <a:ext cx="1475656" cy="504825"/>
          </a:xfrm>
          <a:prstGeom prst="roundRect">
            <a:avLst/>
          </a:prstGeom>
          <a:solidFill>
            <a:srgbClr val="FFFF00"/>
          </a:solidFill>
          <a:ln>
            <a:solidFill>
              <a:srgbClr val="CC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Технический специалист 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524328" y="6165304"/>
            <a:ext cx="1512168" cy="504825"/>
          </a:xfrm>
          <a:prstGeom prst="roundRect">
            <a:avLst/>
          </a:prstGeom>
          <a:solidFill>
            <a:srgbClr val="FFFF00"/>
          </a:solidFill>
          <a:ln>
            <a:solidFill>
              <a:srgbClr val="CC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Руководитель ППЭ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 flipH="1">
            <a:off x="7164288" y="6021288"/>
            <a:ext cx="287337" cy="0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7164288" y="5517232"/>
            <a:ext cx="287337" cy="0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7164288" y="6453336"/>
            <a:ext cx="287337" cy="0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Скругленный прямоугольник 25"/>
          <p:cNvSpPr/>
          <p:nvPr/>
        </p:nvSpPr>
        <p:spPr>
          <a:xfrm>
            <a:off x="7524328" y="4581128"/>
            <a:ext cx="1475656" cy="503238"/>
          </a:xfrm>
          <a:prstGeom prst="roundRect">
            <a:avLst/>
          </a:prstGeom>
          <a:solidFill>
            <a:srgbClr val="FFFF00"/>
          </a:solidFill>
          <a:ln>
            <a:solidFill>
              <a:srgbClr val="CC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1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Член ГЭК</a:t>
            </a:r>
          </a:p>
        </p:txBody>
      </p:sp>
      <p:cxnSp>
        <p:nvCxnSpPr>
          <p:cNvPr id="27" name="Прямая со стрелкой 26"/>
          <p:cNvCxnSpPr/>
          <p:nvPr/>
        </p:nvCxnSpPr>
        <p:spPr>
          <a:xfrm flipH="1">
            <a:off x="7164288" y="4797152"/>
            <a:ext cx="287337" cy="0"/>
          </a:xfrm>
          <a:prstGeom prst="straightConnector1">
            <a:avLst/>
          </a:prstGeom>
          <a:ln w="22225">
            <a:solidFill>
              <a:srgbClr val="CC99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Click="0" advTm="40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992</TotalTime>
  <Words>1365</Words>
  <Application>Microsoft Office PowerPoint</Application>
  <PresentationFormat>Экран (4:3)</PresentationFormat>
  <Paragraphs>240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Company>Computer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ege</dc:creator>
  <cp:lastModifiedBy>ege</cp:lastModifiedBy>
  <cp:revision>102</cp:revision>
  <dcterms:created xsi:type="dcterms:W3CDTF">2014-10-16T05:54:08Z</dcterms:created>
  <dcterms:modified xsi:type="dcterms:W3CDTF">2015-01-12T09:06:43Z</dcterms:modified>
</cp:coreProperties>
</file>